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43"/>
  </p:notesMasterIdLst>
  <p:sldIdLst>
    <p:sldId id="256" r:id="rId2"/>
    <p:sldId id="257" r:id="rId3"/>
    <p:sldId id="258" r:id="rId4"/>
    <p:sldId id="260" r:id="rId5"/>
    <p:sldId id="261" r:id="rId6"/>
    <p:sldId id="262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6" r:id="rId16"/>
    <p:sldId id="305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5" r:id="rId25"/>
    <p:sldId id="316" r:id="rId26"/>
    <p:sldId id="317" r:id="rId27"/>
    <p:sldId id="318" r:id="rId28"/>
    <p:sldId id="319" r:id="rId29"/>
    <p:sldId id="321" r:id="rId30"/>
    <p:sldId id="320" r:id="rId31"/>
    <p:sldId id="322" r:id="rId32"/>
    <p:sldId id="323" r:id="rId33"/>
    <p:sldId id="325" r:id="rId34"/>
    <p:sldId id="324" r:id="rId35"/>
    <p:sldId id="326" r:id="rId36"/>
    <p:sldId id="329" r:id="rId37"/>
    <p:sldId id="327" r:id="rId38"/>
    <p:sldId id="332" r:id="rId39"/>
    <p:sldId id="331" r:id="rId40"/>
    <p:sldId id="328" r:id="rId41"/>
    <p:sldId id="330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5014"/>
    <a:srgbClr val="ECB266"/>
    <a:srgbClr val="9EC544"/>
    <a:srgbClr val="3C3C3B"/>
    <a:srgbClr val="FBF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9BC4AA-3420-4EA6-80E2-908AAB4AF8BA}">
  <a:tblStyle styleId="{C19BC4AA-3420-4EA6-80E2-908AAB4AF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717" autoAdjust="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dirty="0"/>
              <a:t>Statistics between no of tourists &amp; tour guides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of tourists in million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80B843A-D0F8-43A6-972C-5A817F161401}" type="VALUE">
                      <a:rPr lang="en-US">
                        <a:solidFill>
                          <a:srgbClr val="3C3C3B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F640-42B1-8F16-5171935E88C7}"/>
                </c:ext>
              </c:extLst>
            </c:dLbl>
            <c:dLbl>
              <c:idx val="1"/>
              <c:layout>
                <c:manualLayout>
                  <c:x val="0"/>
                  <c:y val="6.9421927950223353E-2"/>
                </c:manualLayout>
              </c:layout>
              <c:tx>
                <c:rich>
                  <a:bodyPr/>
                  <a:lstStyle/>
                  <a:p>
                    <a:fld id="{15D08D7F-3A85-4365-9DFD-4A37C0086280}" type="VALUE">
                      <a:rPr lang="en-US">
                        <a:solidFill>
                          <a:srgbClr val="3C3C3B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640-42B1-8F16-5171935E88C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125A721-4476-486A-A2F4-AD76527747B6}" type="VALUE">
                      <a:rPr lang="en-US">
                        <a:solidFill>
                          <a:srgbClr val="3C3C3B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640-42B1-8F16-5171935E88C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A348678-4564-4D4C-9D9E-266B760BE0CB}" type="VALUE">
                      <a:rPr lang="en-US">
                        <a:solidFill>
                          <a:srgbClr val="3C3C3B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640-42B1-8F16-5171935E88C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2A9BB28-A703-4413-860F-A60B5E60C45F}" type="VALUE">
                      <a:rPr lang="en-US">
                        <a:solidFill>
                          <a:srgbClr val="3C3C3B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640-42B1-8F16-5171935E88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11.3</c:v>
                </c:pt>
                <c:pt idx="1">
                  <c:v>13.1</c:v>
                </c:pt>
                <c:pt idx="2">
                  <c:v>3.5</c:v>
                </c:pt>
                <c:pt idx="3">
                  <c:v>8</c:v>
                </c:pt>
                <c:pt idx="4">
                  <c:v>11.6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40-42B1-8F16-5171935E88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of guides in thousand</c:v>
                </c:pt>
              </c:strCache>
            </c:strRef>
          </c:tx>
          <c:spPr>
            <a:solidFill>
              <a:srgbClr val="795014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B75F685-5316-4D84-9544-012E8629CA5D}" type="VALUE">
                      <a:rPr lang="en-US">
                        <a:solidFill>
                          <a:srgbClr val="3C3C3B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640-42B1-8F16-5171935E88C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1518053-7F4E-4DD3-A333-C4F34F8688B2}" type="VALUE">
                      <a:rPr lang="en-US">
                        <a:solidFill>
                          <a:srgbClr val="3C3C3B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640-42B1-8F16-5171935E88C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E696B64-BFCC-4A99-9C5A-8B281DE0BF16}" type="VALUE">
                      <a:rPr lang="en-US">
                        <a:solidFill>
                          <a:srgbClr val="3C3C3B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640-42B1-8F16-5171935E88C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687DDCB-A525-4857-A8C3-372B8249E7D7}" type="VALUE">
                      <a:rPr lang="en-US">
                        <a:solidFill>
                          <a:srgbClr val="3C3C3B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640-42B1-8F16-5171935E88C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27DD0E9-DE90-411E-8635-D807B448B221}" type="VALUE">
                      <a:rPr lang="en-US">
                        <a:solidFill>
                          <a:srgbClr val="3C3C3B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F640-42B1-8F16-5171935E88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cap="none" spc="0" baseline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</c:v>
                </c:pt>
                <c:pt idx="1">
                  <c:v>30</c:v>
                </c:pt>
                <c:pt idx="2">
                  <c:v>10</c:v>
                </c:pt>
                <c:pt idx="3">
                  <c:v>17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640-42B1-8F16-5171935E88C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79732496"/>
        <c:axId val="1179735408"/>
      </c:barChart>
      <c:catAx>
        <c:axId val="117973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9735408"/>
        <c:crosses val="autoZero"/>
        <c:auto val="1"/>
        <c:lblAlgn val="ctr"/>
        <c:lblOffset val="100"/>
        <c:noMultiLvlLbl val="0"/>
      </c:catAx>
      <c:valAx>
        <c:axId val="117973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9732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2cc3850c9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2cc3850c9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6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17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998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518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960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495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10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2cd3f822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2cd3f8229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918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304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12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24175" y="1257450"/>
            <a:ext cx="6466200" cy="17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>
                <a:solidFill>
                  <a:srgbClr val="3C3C3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09325" y="3035250"/>
            <a:ext cx="2754900" cy="58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65000" y="149269"/>
            <a:ext cx="8813999" cy="4844962"/>
            <a:chOff x="238125" y="894375"/>
            <a:chExt cx="7142625" cy="3926225"/>
          </a:xfrm>
        </p:grpSpPr>
        <p:sp>
          <p:nvSpPr>
            <p:cNvPr id="13" name="Google Shape;13;p2"/>
            <p:cNvSpPr/>
            <p:nvPr/>
          </p:nvSpPr>
          <p:spPr>
            <a:xfrm>
              <a:off x="307150" y="963775"/>
              <a:ext cx="5254275" cy="1892550"/>
            </a:xfrm>
            <a:custGeom>
              <a:avLst/>
              <a:gdLst/>
              <a:ahLst/>
              <a:cxnLst/>
              <a:rect l="l" t="t" r="r" b="b"/>
              <a:pathLst>
                <a:path w="210171" h="75702" extrusionOk="0">
                  <a:moveTo>
                    <a:pt x="210171" y="1"/>
                  </a:moveTo>
                  <a:lnTo>
                    <a:pt x="2986" y="1"/>
                  </a:lnTo>
                  <a:cubicBezTo>
                    <a:pt x="2915" y="1"/>
                    <a:pt x="2843" y="28"/>
                    <a:pt x="2789" y="84"/>
                  </a:cubicBezTo>
                  <a:lnTo>
                    <a:pt x="84" y="2787"/>
                  </a:lnTo>
                  <a:cubicBezTo>
                    <a:pt x="33" y="2838"/>
                    <a:pt x="1" y="2909"/>
                    <a:pt x="1" y="2986"/>
                  </a:cubicBezTo>
                  <a:lnTo>
                    <a:pt x="1" y="75702"/>
                  </a:lnTo>
                  <a:lnTo>
                    <a:pt x="560" y="75702"/>
                  </a:lnTo>
                  <a:lnTo>
                    <a:pt x="560" y="3103"/>
                  </a:lnTo>
                  <a:lnTo>
                    <a:pt x="3102" y="561"/>
                  </a:lnTo>
                  <a:lnTo>
                    <a:pt x="210171" y="561"/>
                  </a:lnTo>
                  <a:lnTo>
                    <a:pt x="21017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7100" y="913725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12458" y="110"/>
                  </a:moveTo>
                  <a:cubicBezTo>
                    <a:pt x="12567" y="0"/>
                    <a:pt x="12744" y="0"/>
                    <a:pt x="12854" y="110"/>
                  </a:cubicBezTo>
                  <a:cubicBezTo>
                    <a:pt x="12963" y="219"/>
                    <a:pt x="12963" y="396"/>
                    <a:pt x="12854" y="505"/>
                  </a:cubicBezTo>
                  <a:lnTo>
                    <a:pt x="506" y="12855"/>
                  </a:lnTo>
                  <a:cubicBezTo>
                    <a:pt x="396" y="12963"/>
                    <a:pt x="220" y="12963"/>
                    <a:pt x="110" y="12855"/>
                  </a:cubicBezTo>
                  <a:cubicBezTo>
                    <a:pt x="0" y="12745"/>
                    <a:pt x="0" y="12567"/>
                    <a:pt x="110" y="1245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7100" y="913725"/>
              <a:ext cx="381850" cy="381850"/>
            </a:xfrm>
            <a:custGeom>
              <a:avLst/>
              <a:gdLst/>
              <a:ahLst/>
              <a:cxnLst/>
              <a:rect l="l" t="t" r="r" b="b"/>
              <a:pathLst>
                <a:path w="15274" h="15274" extrusionOk="0">
                  <a:moveTo>
                    <a:pt x="14768" y="110"/>
                  </a:moveTo>
                  <a:cubicBezTo>
                    <a:pt x="14878" y="0"/>
                    <a:pt x="15055" y="0"/>
                    <a:pt x="15164" y="110"/>
                  </a:cubicBezTo>
                  <a:cubicBezTo>
                    <a:pt x="15274" y="219"/>
                    <a:pt x="15274" y="396"/>
                    <a:pt x="15164" y="505"/>
                  </a:cubicBezTo>
                  <a:lnTo>
                    <a:pt x="506" y="15165"/>
                  </a:lnTo>
                  <a:cubicBezTo>
                    <a:pt x="396" y="15273"/>
                    <a:pt x="220" y="15273"/>
                    <a:pt x="110" y="15165"/>
                  </a:cubicBezTo>
                  <a:cubicBezTo>
                    <a:pt x="0" y="15056"/>
                    <a:pt x="0" y="14877"/>
                    <a:pt x="110" y="1476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7100" y="91372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17079" y="110"/>
                  </a:moveTo>
                  <a:cubicBezTo>
                    <a:pt x="17189" y="0"/>
                    <a:pt x="17365" y="0"/>
                    <a:pt x="17475" y="110"/>
                  </a:cubicBezTo>
                  <a:cubicBezTo>
                    <a:pt x="17584" y="219"/>
                    <a:pt x="17584" y="396"/>
                    <a:pt x="17475" y="505"/>
                  </a:cubicBezTo>
                  <a:lnTo>
                    <a:pt x="506" y="17474"/>
                  </a:lnTo>
                  <a:cubicBezTo>
                    <a:pt x="396" y="17584"/>
                    <a:pt x="220" y="17584"/>
                    <a:pt x="110" y="17474"/>
                  </a:cubicBezTo>
                  <a:cubicBezTo>
                    <a:pt x="0" y="17366"/>
                    <a:pt x="0" y="17188"/>
                    <a:pt x="110" y="1707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914400"/>
              <a:ext cx="5288400" cy="1941900"/>
            </a:xfrm>
            <a:custGeom>
              <a:avLst/>
              <a:gdLst/>
              <a:ahLst/>
              <a:cxnLst/>
              <a:rect l="l" t="t" r="r" b="b"/>
              <a:pathLst>
                <a:path w="211536" h="77676" extrusionOk="0">
                  <a:moveTo>
                    <a:pt x="11276" y="560"/>
                  </a:moveTo>
                  <a:lnTo>
                    <a:pt x="211535" y="560"/>
                  </a:lnTo>
                  <a:lnTo>
                    <a:pt x="211535" y="1"/>
                  </a:lnTo>
                  <a:lnTo>
                    <a:pt x="11159" y="1"/>
                  </a:lnTo>
                  <a:cubicBezTo>
                    <a:pt x="11087" y="1"/>
                    <a:pt x="11016" y="29"/>
                    <a:pt x="10962" y="83"/>
                  </a:cubicBezTo>
                  <a:lnTo>
                    <a:pt x="871" y="10174"/>
                  </a:lnTo>
                  <a:cubicBezTo>
                    <a:pt x="819" y="10225"/>
                    <a:pt x="787" y="10295"/>
                    <a:pt x="787" y="10374"/>
                  </a:cubicBezTo>
                  <a:lnTo>
                    <a:pt x="787" y="73641"/>
                  </a:lnTo>
                  <a:cubicBezTo>
                    <a:pt x="483" y="73754"/>
                    <a:pt x="267" y="74047"/>
                    <a:pt x="267" y="74390"/>
                  </a:cubicBezTo>
                  <a:cubicBezTo>
                    <a:pt x="267" y="74734"/>
                    <a:pt x="483" y="75026"/>
                    <a:pt x="787" y="75140"/>
                  </a:cubicBezTo>
                  <a:lnTo>
                    <a:pt x="787" y="76647"/>
                  </a:lnTo>
                  <a:cubicBezTo>
                    <a:pt x="333" y="76770"/>
                    <a:pt x="0" y="77185"/>
                    <a:pt x="0" y="77675"/>
                  </a:cubicBezTo>
                  <a:lnTo>
                    <a:pt x="2134" y="77675"/>
                  </a:lnTo>
                  <a:cubicBezTo>
                    <a:pt x="2134" y="77185"/>
                    <a:pt x="1799" y="76770"/>
                    <a:pt x="1347" y="76647"/>
                  </a:cubicBezTo>
                  <a:lnTo>
                    <a:pt x="1347" y="75140"/>
                  </a:lnTo>
                  <a:cubicBezTo>
                    <a:pt x="1650" y="75026"/>
                    <a:pt x="1867" y="74734"/>
                    <a:pt x="1867" y="74390"/>
                  </a:cubicBezTo>
                  <a:cubicBezTo>
                    <a:pt x="1867" y="74047"/>
                    <a:pt x="1650" y="73754"/>
                    <a:pt x="1347" y="73641"/>
                  </a:cubicBezTo>
                  <a:lnTo>
                    <a:pt x="1347" y="10489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7950" y="1026175"/>
              <a:ext cx="43750" cy="43725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4" y="1"/>
                  </a:moveTo>
                  <a:cubicBezTo>
                    <a:pt x="392" y="1"/>
                    <a:pt x="1" y="392"/>
                    <a:pt x="1" y="876"/>
                  </a:cubicBezTo>
                  <a:cubicBezTo>
                    <a:pt x="1" y="1358"/>
                    <a:pt x="392" y="1749"/>
                    <a:pt x="874" y="1749"/>
                  </a:cubicBezTo>
                  <a:cubicBezTo>
                    <a:pt x="1358" y="1749"/>
                    <a:pt x="1749" y="1358"/>
                    <a:pt x="1749" y="876"/>
                  </a:cubicBezTo>
                  <a:cubicBezTo>
                    <a:pt x="1749" y="392"/>
                    <a:pt x="1358" y="1"/>
                    <a:pt x="87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521300" y="963775"/>
              <a:ext cx="1790400" cy="1892550"/>
            </a:xfrm>
            <a:custGeom>
              <a:avLst/>
              <a:gdLst/>
              <a:ahLst/>
              <a:cxnLst/>
              <a:rect l="l" t="t" r="r" b="b"/>
              <a:pathLst>
                <a:path w="71616" h="75702" extrusionOk="0">
                  <a:moveTo>
                    <a:pt x="71533" y="2787"/>
                  </a:moveTo>
                  <a:lnTo>
                    <a:pt x="68829" y="82"/>
                  </a:lnTo>
                  <a:cubicBezTo>
                    <a:pt x="68774" y="28"/>
                    <a:pt x="68702" y="1"/>
                    <a:pt x="68630" y="1"/>
                  </a:cubicBezTo>
                  <a:lnTo>
                    <a:pt x="1" y="1"/>
                  </a:lnTo>
                  <a:lnTo>
                    <a:pt x="1" y="561"/>
                  </a:lnTo>
                  <a:lnTo>
                    <a:pt x="68515" y="561"/>
                  </a:lnTo>
                  <a:lnTo>
                    <a:pt x="71056" y="3103"/>
                  </a:lnTo>
                  <a:lnTo>
                    <a:pt x="71056" y="75702"/>
                  </a:lnTo>
                  <a:lnTo>
                    <a:pt x="71616" y="75702"/>
                  </a:lnTo>
                  <a:lnTo>
                    <a:pt x="71616" y="2986"/>
                  </a:lnTo>
                  <a:cubicBezTo>
                    <a:pt x="71616" y="2909"/>
                    <a:pt x="71584" y="2838"/>
                    <a:pt x="71533" y="278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37675" y="913725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506" y="110"/>
                  </a:moveTo>
                  <a:cubicBezTo>
                    <a:pt x="396" y="0"/>
                    <a:pt x="220" y="0"/>
                    <a:pt x="110" y="110"/>
                  </a:cubicBezTo>
                  <a:cubicBezTo>
                    <a:pt x="1" y="219"/>
                    <a:pt x="1" y="396"/>
                    <a:pt x="110" y="505"/>
                  </a:cubicBezTo>
                  <a:lnTo>
                    <a:pt x="12458" y="12855"/>
                  </a:lnTo>
                  <a:cubicBezTo>
                    <a:pt x="12567" y="12963"/>
                    <a:pt x="12744" y="12963"/>
                    <a:pt x="12854" y="12855"/>
                  </a:cubicBezTo>
                  <a:cubicBezTo>
                    <a:pt x="12963" y="12745"/>
                    <a:pt x="12963" y="12567"/>
                    <a:pt x="12854" y="1245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979900" y="913725"/>
              <a:ext cx="381875" cy="381850"/>
            </a:xfrm>
            <a:custGeom>
              <a:avLst/>
              <a:gdLst/>
              <a:ahLst/>
              <a:cxnLst/>
              <a:rect l="l" t="t" r="r" b="b"/>
              <a:pathLst>
                <a:path w="15275" h="15274" extrusionOk="0">
                  <a:moveTo>
                    <a:pt x="506" y="110"/>
                  </a:moveTo>
                  <a:cubicBezTo>
                    <a:pt x="397" y="0"/>
                    <a:pt x="220" y="0"/>
                    <a:pt x="111" y="110"/>
                  </a:cubicBezTo>
                  <a:cubicBezTo>
                    <a:pt x="1" y="219"/>
                    <a:pt x="1" y="396"/>
                    <a:pt x="111" y="505"/>
                  </a:cubicBezTo>
                  <a:lnTo>
                    <a:pt x="14769" y="15165"/>
                  </a:lnTo>
                  <a:cubicBezTo>
                    <a:pt x="14878" y="15273"/>
                    <a:pt x="15055" y="15273"/>
                    <a:pt x="15165" y="15165"/>
                  </a:cubicBezTo>
                  <a:cubicBezTo>
                    <a:pt x="15274" y="15056"/>
                    <a:pt x="15274" y="14877"/>
                    <a:pt x="15165" y="14768"/>
                  </a:cubicBezTo>
                  <a:lnTo>
                    <a:pt x="506" y="110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22150" y="91372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506" y="110"/>
                  </a:moveTo>
                  <a:cubicBezTo>
                    <a:pt x="396" y="0"/>
                    <a:pt x="219" y="0"/>
                    <a:pt x="110" y="110"/>
                  </a:cubicBezTo>
                  <a:cubicBezTo>
                    <a:pt x="0" y="219"/>
                    <a:pt x="0" y="396"/>
                    <a:pt x="110" y="505"/>
                  </a:cubicBezTo>
                  <a:lnTo>
                    <a:pt x="17080" y="17474"/>
                  </a:lnTo>
                  <a:cubicBezTo>
                    <a:pt x="17188" y="17584"/>
                    <a:pt x="17367" y="17584"/>
                    <a:pt x="17476" y="17474"/>
                  </a:cubicBezTo>
                  <a:cubicBezTo>
                    <a:pt x="17584" y="17366"/>
                    <a:pt x="17584" y="17188"/>
                    <a:pt x="17476" y="1707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21300" y="914400"/>
              <a:ext cx="1859450" cy="1941900"/>
            </a:xfrm>
            <a:custGeom>
              <a:avLst/>
              <a:gdLst/>
              <a:ahLst/>
              <a:cxnLst/>
              <a:rect l="l" t="t" r="r" b="b"/>
              <a:pathLst>
                <a:path w="74378" h="77676" extrusionOk="0">
                  <a:moveTo>
                    <a:pt x="72245" y="77675"/>
                  </a:moveTo>
                  <a:lnTo>
                    <a:pt x="74378" y="77675"/>
                  </a:lnTo>
                  <a:cubicBezTo>
                    <a:pt x="74378" y="77185"/>
                    <a:pt x="74045" y="76770"/>
                    <a:pt x="73590" y="76647"/>
                  </a:cubicBezTo>
                  <a:lnTo>
                    <a:pt x="73590" y="75140"/>
                  </a:lnTo>
                  <a:cubicBezTo>
                    <a:pt x="73894" y="75026"/>
                    <a:pt x="74110" y="74734"/>
                    <a:pt x="74110" y="74390"/>
                  </a:cubicBezTo>
                  <a:cubicBezTo>
                    <a:pt x="74110" y="74047"/>
                    <a:pt x="73894" y="73754"/>
                    <a:pt x="73590" y="73641"/>
                  </a:cubicBezTo>
                  <a:lnTo>
                    <a:pt x="73590" y="10374"/>
                  </a:lnTo>
                  <a:cubicBezTo>
                    <a:pt x="73590" y="10295"/>
                    <a:pt x="73558" y="10225"/>
                    <a:pt x="73507" y="10174"/>
                  </a:cubicBezTo>
                  <a:lnTo>
                    <a:pt x="63416" y="83"/>
                  </a:lnTo>
                  <a:cubicBezTo>
                    <a:pt x="63362" y="29"/>
                    <a:pt x="63291" y="1"/>
                    <a:pt x="63219" y="1"/>
                  </a:cubicBezTo>
                  <a:lnTo>
                    <a:pt x="1" y="1"/>
                  </a:lnTo>
                  <a:lnTo>
                    <a:pt x="1" y="560"/>
                  </a:lnTo>
                  <a:lnTo>
                    <a:pt x="63104" y="560"/>
                  </a:lnTo>
                  <a:lnTo>
                    <a:pt x="73031" y="10489"/>
                  </a:lnTo>
                  <a:lnTo>
                    <a:pt x="73031" y="73641"/>
                  </a:lnTo>
                  <a:cubicBezTo>
                    <a:pt x="72727" y="73754"/>
                    <a:pt x="72511" y="74047"/>
                    <a:pt x="72511" y="74390"/>
                  </a:cubicBezTo>
                  <a:cubicBezTo>
                    <a:pt x="72511" y="74734"/>
                    <a:pt x="72727" y="75026"/>
                    <a:pt x="73031" y="75140"/>
                  </a:cubicBezTo>
                  <a:lnTo>
                    <a:pt x="73031" y="76647"/>
                  </a:lnTo>
                  <a:cubicBezTo>
                    <a:pt x="72578" y="76770"/>
                    <a:pt x="72245" y="77185"/>
                    <a:pt x="72245" y="77675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07175" y="1026175"/>
              <a:ext cx="43725" cy="43725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6" y="1749"/>
                  </a:moveTo>
                  <a:cubicBezTo>
                    <a:pt x="1356" y="1749"/>
                    <a:pt x="1749" y="1356"/>
                    <a:pt x="1749" y="876"/>
                  </a:cubicBezTo>
                  <a:cubicBezTo>
                    <a:pt x="1749" y="394"/>
                    <a:pt x="1356" y="1"/>
                    <a:pt x="876" y="1"/>
                  </a:cubicBezTo>
                  <a:cubicBezTo>
                    <a:pt x="394" y="1"/>
                    <a:pt x="1" y="394"/>
                    <a:pt x="1" y="876"/>
                  </a:cubicBezTo>
                  <a:cubicBezTo>
                    <a:pt x="1" y="1356"/>
                    <a:pt x="394" y="1749"/>
                    <a:pt x="876" y="174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7150" y="2856300"/>
              <a:ext cx="5248250" cy="1892525"/>
            </a:xfrm>
            <a:custGeom>
              <a:avLst/>
              <a:gdLst/>
              <a:ahLst/>
              <a:cxnLst/>
              <a:rect l="l" t="t" r="r" b="b"/>
              <a:pathLst>
                <a:path w="209930" h="75701" extrusionOk="0">
                  <a:moveTo>
                    <a:pt x="209930" y="75141"/>
                  </a:moveTo>
                  <a:lnTo>
                    <a:pt x="3102" y="75141"/>
                  </a:lnTo>
                  <a:lnTo>
                    <a:pt x="560" y="72598"/>
                  </a:lnTo>
                  <a:lnTo>
                    <a:pt x="560" y="1"/>
                  </a:lnTo>
                  <a:lnTo>
                    <a:pt x="1" y="1"/>
                  </a:lnTo>
                  <a:lnTo>
                    <a:pt x="1" y="72715"/>
                  </a:lnTo>
                  <a:cubicBezTo>
                    <a:pt x="1" y="72793"/>
                    <a:pt x="33" y="72864"/>
                    <a:pt x="84" y="72915"/>
                  </a:cubicBezTo>
                  <a:lnTo>
                    <a:pt x="2789" y="75619"/>
                  </a:lnTo>
                  <a:cubicBezTo>
                    <a:pt x="2843" y="75673"/>
                    <a:pt x="2915" y="75701"/>
                    <a:pt x="2986" y="75701"/>
                  </a:cubicBezTo>
                  <a:lnTo>
                    <a:pt x="209930" y="75701"/>
                  </a:lnTo>
                  <a:lnTo>
                    <a:pt x="209930" y="7514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57100" y="4474800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12458" y="12853"/>
                  </a:moveTo>
                  <a:cubicBezTo>
                    <a:pt x="12567" y="12963"/>
                    <a:pt x="12744" y="12963"/>
                    <a:pt x="12854" y="12853"/>
                  </a:cubicBezTo>
                  <a:cubicBezTo>
                    <a:pt x="12963" y="12745"/>
                    <a:pt x="12963" y="12567"/>
                    <a:pt x="12854" y="12458"/>
                  </a:cubicBezTo>
                  <a:lnTo>
                    <a:pt x="506" y="110"/>
                  </a:lnTo>
                  <a:cubicBezTo>
                    <a:pt x="396" y="0"/>
                    <a:pt x="220" y="0"/>
                    <a:pt x="110" y="110"/>
                  </a:cubicBezTo>
                  <a:cubicBezTo>
                    <a:pt x="0" y="220"/>
                    <a:pt x="0" y="396"/>
                    <a:pt x="110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7100" y="4417025"/>
              <a:ext cx="381850" cy="381850"/>
            </a:xfrm>
            <a:custGeom>
              <a:avLst/>
              <a:gdLst/>
              <a:ahLst/>
              <a:cxnLst/>
              <a:rect l="l" t="t" r="r" b="b"/>
              <a:pathLst>
                <a:path w="15274" h="15274" extrusionOk="0">
                  <a:moveTo>
                    <a:pt x="14768" y="15164"/>
                  </a:moveTo>
                  <a:cubicBezTo>
                    <a:pt x="14878" y="15274"/>
                    <a:pt x="15055" y="15274"/>
                    <a:pt x="15164" y="15164"/>
                  </a:cubicBezTo>
                  <a:cubicBezTo>
                    <a:pt x="15274" y="15056"/>
                    <a:pt x="15274" y="14878"/>
                    <a:pt x="15164" y="14769"/>
                  </a:cubicBezTo>
                  <a:lnTo>
                    <a:pt x="506" y="110"/>
                  </a:lnTo>
                  <a:cubicBezTo>
                    <a:pt x="396" y="1"/>
                    <a:pt x="220" y="1"/>
                    <a:pt x="110" y="110"/>
                  </a:cubicBezTo>
                  <a:cubicBezTo>
                    <a:pt x="0" y="220"/>
                    <a:pt x="0" y="397"/>
                    <a:pt x="110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100" y="435927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17079" y="17474"/>
                  </a:moveTo>
                  <a:cubicBezTo>
                    <a:pt x="17189" y="17584"/>
                    <a:pt x="17365" y="17584"/>
                    <a:pt x="17475" y="17474"/>
                  </a:cubicBezTo>
                  <a:cubicBezTo>
                    <a:pt x="17584" y="17366"/>
                    <a:pt x="17584" y="17188"/>
                    <a:pt x="17475" y="17079"/>
                  </a:cubicBezTo>
                  <a:lnTo>
                    <a:pt x="506" y="110"/>
                  </a:lnTo>
                  <a:cubicBezTo>
                    <a:pt x="396" y="0"/>
                    <a:pt x="220" y="0"/>
                    <a:pt x="110" y="110"/>
                  </a:cubicBezTo>
                  <a:cubicBezTo>
                    <a:pt x="0" y="219"/>
                    <a:pt x="0" y="396"/>
                    <a:pt x="110" y="506"/>
                  </a:cubicBezTo>
                  <a:lnTo>
                    <a:pt x="17079" y="17474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8125" y="2856275"/>
              <a:ext cx="5317275" cy="1941925"/>
            </a:xfrm>
            <a:custGeom>
              <a:avLst/>
              <a:gdLst/>
              <a:ahLst/>
              <a:cxnLst/>
              <a:rect l="l" t="t" r="r" b="b"/>
              <a:pathLst>
                <a:path w="212691" h="77677" extrusionOk="0">
                  <a:moveTo>
                    <a:pt x="212691" y="77117"/>
                  </a:moveTo>
                  <a:lnTo>
                    <a:pt x="11276" y="77117"/>
                  </a:lnTo>
                  <a:lnTo>
                    <a:pt x="1347" y="67188"/>
                  </a:lnTo>
                  <a:lnTo>
                    <a:pt x="1347" y="4036"/>
                  </a:lnTo>
                  <a:cubicBezTo>
                    <a:pt x="1650" y="3923"/>
                    <a:pt x="1867" y="3630"/>
                    <a:pt x="1867" y="3287"/>
                  </a:cubicBezTo>
                  <a:cubicBezTo>
                    <a:pt x="1867" y="2943"/>
                    <a:pt x="1650" y="2651"/>
                    <a:pt x="1347" y="2537"/>
                  </a:cubicBezTo>
                  <a:lnTo>
                    <a:pt x="1347" y="1030"/>
                  </a:lnTo>
                  <a:cubicBezTo>
                    <a:pt x="1799" y="907"/>
                    <a:pt x="2134" y="494"/>
                    <a:pt x="2134" y="0"/>
                  </a:cubicBezTo>
                  <a:lnTo>
                    <a:pt x="0" y="0"/>
                  </a:lnTo>
                  <a:cubicBezTo>
                    <a:pt x="0" y="494"/>
                    <a:pt x="333" y="907"/>
                    <a:pt x="787" y="1030"/>
                  </a:cubicBezTo>
                  <a:lnTo>
                    <a:pt x="787" y="2537"/>
                  </a:lnTo>
                  <a:cubicBezTo>
                    <a:pt x="483" y="2651"/>
                    <a:pt x="267" y="2943"/>
                    <a:pt x="267" y="3287"/>
                  </a:cubicBezTo>
                  <a:cubicBezTo>
                    <a:pt x="267" y="3630"/>
                    <a:pt x="483" y="3923"/>
                    <a:pt x="787" y="4036"/>
                  </a:cubicBezTo>
                  <a:lnTo>
                    <a:pt x="787" y="67303"/>
                  </a:lnTo>
                  <a:cubicBezTo>
                    <a:pt x="787" y="67382"/>
                    <a:pt x="819" y="67452"/>
                    <a:pt x="871" y="67503"/>
                  </a:cubicBezTo>
                  <a:lnTo>
                    <a:pt x="10962" y="77594"/>
                  </a:lnTo>
                  <a:cubicBezTo>
                    <a:pt x="11016" y="77650"/>
                    <a:pt x="11087" y="77676"/>
                    <a:pt x="11159" y="77676"/>
                  </a:cubicBezTo>
                  <a:lnTo>
                    <a:pt x="212691" y="77676"/>
                  </a:lnTo>
                  <a:lnTo>
                    <a:pt x="212691" y="77117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67950" y="4642700"/>
              <a:ext cx="43750" cy="43725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1748"/>
                  </a:move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ubicBezTo>
                    <a:pt x="394" y="0"/>
                    <a:pt x="1" y="393"/>
                    <a:pt x="1" y="875"/>
                  </a:cubicBezTo>
                  <a:cubicBezTo>
                    <a:pt x="1" y="1357"/>
                    <a:pt x="394" y="1748"/>
                    <a:pt x="876" y="174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526925" y="2856275"/>
              <a:ext cx="1784775" cy="1892550"/>
            </a:xfrm>
            <a:custGeom>
              <a:avLst/>
              <a:gdLst/>
              <a:ahLst/>
              <a:cxnLst/>
              <a:rect l="l" t="t" r="r" b="b"/>
              <a:pathLst>
                <a:path w="71391" h="75702" extrusionOk="0">
                  <a:moveTo>
                    <a:pt x="70831" y="0"/>
                  </a:moveTo>
                  <a:lnTo>
                    <a:pt x="70831" y="72599"/>
                  </a:lnTo>
                  <a:lnTo>
                    <a:pt x="68290" y="75142"/>
                  </a:lnTo>
                  <a:lnTo>
                    <a:pt x="1" y="75142"/>
                  </a:lnTo>
                  <a:lnTo>
                    <a:pt x="1" y="75702"/>
                  </a:lnTo>
                  <a:lnTo>
                    <a:pt x="68405" y="75702"/>
                  </a:lnTo>
                  <a:cubicBezTo>
                    <a:pt x="68477" y="75702"/>
                    <a:pt x="68549" y="75674"/>
                    <a:pt x="68604" y="75620"/>
                  </a:cubicBezTo>
                  <a:lnTo>
                    <a:pt x="71308" y="72915"/>
                  </a:lnTo>
                  <a:cubicBezTo>
                    <a:pt x="71359" y="72865"/>
                    <a:pt x="71391" y="72794"/>
                    <a:pt x="71391" y="72716"/>
                  </a:cubicBezTo>
                  <a:lnTo>
                    <a:pt x="71391" y="0"/>
                  </a:lnTo>
                  <a:lnTo>
                    <a:pt x="7083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037675" y="4474800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506" y="12853"/>
                  </a:moveTo>
                  <a:cubicBezTo>
                    <a:pt x="396" y="12963"/>
                    <a:pt x="220" y="12963"/>
                    <a:pt x="110" y="12853"/>
                  </a:cubicBezTo>
                  <a:cubicBezTo>
                    <a:pt x="1" y="12745"/>
                    <a:pt x="1" y="12567"/>
                    <a:pt x="110" y="12458"/>
                  </a:cubicBezTo>
                  <a:lnTo>
                    <a:pt x="12458" y="110"/>
                  </a:lnTo>
                  <a:cubicBezTo>
                    <a:pt x="12567" y="0"/>
                    <a:pt x="12744" y="0"/>
                    <a:pt x="12854" y="110"/>
                  </a:cubicBezTo>
                  <a:cubicBezTo>
                    <a:pt x="12963" y="220"/>
                    <a:pt x="12963" y="396"/>
                    <a:pt x="12854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79900" y="4417025"/>
              <a:ext cx="381875" cy="381850"/>
            </a:xfrm>
            <a:custGeom>
              <a:avLst/>
              <a:gdLst/>
              <a:ahLst/>
              <a:cxnLst/>
              <a:rect l="l" t="t" r="r" b="b"/>
              <a:pathLst>
                <a:path w="15275" h="15274" extrusionOk="0">
                  <a:moveTo>
                    <a:pt x="506" y="15164"/>
                  </a:moveTo>
                  <a:cubicBezTo>
                    <a:pt x="397" y="15274"/>
                    <a:pt x="220" y="15274"/>
                    <a:pt x="111" y="15164"/>
                  </a:cubicBezTo>
                  <a:cubicBezTo>
                    <a:pt x="1" y="15056"/>
                    <a:pt x="1" y="14878"/>
                    <a:pt x="111" y="14769"/>
                  </a:cubicBezTo>
                  <a:lnTo>
                    <a:pt x="14769" y="110"/>
                  </a:lnTo>
                  <a:cubicBezTo>
                    <a:pt x="14878" y="1"/>
                    <a:pt x="15055" y="1"/>
                    <a:pt x="15165" y="110"/>
                  </a:cubicBezTo>
                  <a:cubicBezTo>
                    <a:pt x="15274" y="220"/>
                    <a:pt x="15274" y="397"/>
                    <a:pt x="15165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22150" y="435927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506" y="17474"/>
                  </a:moveTo>
                  <a:cubicBezTo>
                    <a:pt x="396" y="17584"/>
                    <a:pt x="219" y="17584"/>
                    <a:pt x="110" y="17474"/>
                  </a:cubicBezTo>
                  <a:cubicBezTo>
                    <a:pt x="0" y="17366"/>
                    <a:pt x="0" y="17188"/>
                    <a:pt x="110" y="17079"/>
                  </a:cubicBezTo>
                  <a:lnTo>
                    <a:pt x="17080" y="110"/>
                  </a:lnTo>
                  <a:cubicBezTo>
                    <a:pt x="17188" y="0"/>
                    <a:pt x="17367" y="0"/>
                    <a:pt x="17476" y="110"/>
                  </a:cubicBezTo>
                  <a:cubicBezTo>
                    <a:pt x="17584" y="219"/>
                    <a:pt x="17584" y="396"/>
                    <a:pt x="17476" y="506"/>
                  </a:cubicBezTo>
                  <a:lnTo>
                    <a:pt x="506" y="17474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26925" y="2856300"/>
              <a:ext cx="1853825" cy="1941925"/>
            </a:xfrm>
            <a:custGeom>
              <a:avLst/>
              <a:gdLst/>
              <a:ahLst/>
              <a:cxnLst/>
              <a:rect l="l" t="t" r="r" b="b"/>
              <a:pathLst>
                <a:path w="74153" h="77677" extrusionOk="0">
                  <a:moveTo>
                    <a:pt x="73367" y="2536"/>
                  </a:moveTo>
                  <a:lnTo>
                    <a:pt x="73367" y="1029"/>
                  </a:lnTo>
                  <a:cubicBezTo>
                    <a:pt x="73820" y="906"/>
                    <a:pt x="74153" y="493"/>
                    <a:pt x="74153" y="1"/>
                  </a:cubicBezTo>
                  <a:lnTo>
                    <a:pt x="72020" y="1"/>
                  </a:lnTo>
                  <a:cubicBezTo>
                    <a:pt x="72020" y="493"/>
                    <a:pt x="72353" y="906"/>
                    <a:pt x="72806" y="1029"/>
                  </a:cubicBezTo>
                  <a:lnTo>
                    <a:pt x="72806" y="2536"/>
                  </a:lnTo>
                  <a:cubicBezTo>
                    <a:pt x="72504" y="2650"/>
                    <a:pt x="72286" y="2942"/>
                    <a:pt x="72286" y="3286"/>
                  </a:cubicBezTo>
                  <a:cubicBezTo>
                    <a:pt x="72286" y="3629"/>
                    <a:pt x="72504" y="3922"/>
                    <a:pt x="72806" y="4035"/>
                  </a:cubicBezTo>
                  <a:lnTo>
                    <a:pt x="72806" y="67187"/>
                  </a:lnTo>
                  <a:lnTo>
                    <a:pt x="62879" y="77116"/>
                  </a:lnTo>
                  <a:lnTo>
                    <a:pt x="1" y="77116"/>
                  </a:lnTo>
                  <a:lnTo>
                    <a:pt x="1" y="77677"/>
                  </a:lnTo>
                  <a:lnTo>
                    <a:pt x="62994" y="77677"/>
                  </a:lnTo>
                  <a:cubicBezTo>
                    <a:pt x="63066" y="77675"/>
                    <a:pt x="63137" y="77649"/>
                    <a:pt x="63191" y="77593"/>
                  </a:cubicBezTo>
                  <a:lnTo>
                    <a:pt x="73284" y="67502"/>
                  </a:lnTo>
                  <a:cubicBezTo>
                    <a:pt x="73335" y="67453"/>
                    <a:pt x="73367" y="67381"/>
                    <a:pt x="73367" y="67304"/>
                  </a:cubicBezTo>
                  <a:lnTo>
                    <a:pt x="73367" y="4036"/>
                  </a:lnTo>
                  <a:cubicBezTo>
                    <a:pt x="73669" y="3922"/>
                    <a:pt x="73887" y="3630"/>
                    <a:pt x="73887" y="3287"/>
                  </a:cubicBezTo>
                  <a:cubicBezTo>
                    <a:pt x="73887" y="2942"/>
                    <a:pt x="73669" y="2650"/>
                    <a:pt x="73367" y="253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207175" y="4642700"/>
              <a:ext cx="43725" cy="43725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6" y="1748"/>
                  </a:move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ubicBezTo>
                    <a:pt x="394" y="0"/>
                    <a:pt x="1" y="393"/>
                    <a:pt x="1" y="875"/>
                  </a:cubicBezTo>
                  <a:cubicBezTo>
                    <a:pt x="1" y="1357"/>
                    <a:pt x="394" y="1748"/>
                    <a:pt x="876" y="174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781325" y="4764425"/>
              <a:ext cx="56225" cy="56175"/>
            </a:xfrm>
            <a:custGeom>
              <a:avLst/>
              <a:gdLst/>
              <a:ahLst/>
              <a:cxnLst/>
              <a:rect l="l" t="t" r="r" b="b"/>
              <a:pathLst>
                <a:path w="2249" h="2247" extrusionOk="0">
                  <a:moveTo>
                    <a:pt x="1124" y="1"/>
                  </a:moveTo>
                  <a:cubicBezTo>
                    <a:pt x="506" y="1"/>
                    <a:pt x="0" y="505"/>
                    <a:pt x="0" y="1124"/>
                  </a:cubicBezTo>
                  <a:cubicBezTo>
                    <a:pt x="0" y="1743"/>
                    <a:pt x="506" y="2247"/>
                    <a:pt x="1124" y="2247"/>
                  </a:cubicBezTo>
                  <a:cubicBezTo>
                    <a:pt x="1743" y="2247"/>
                    <a:pt x="2248" y="1743"/>
                    <a:pt x="2248" y="1124"/>
                  </a:cubicBezTo>
                  <a:cubicBezTo>
                    <a:pt x="2248" y="505"/>
                    <a:pt x="1743" y="1"/>
                    <a:pt x="112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872975" y="4769075"/>
              <a:ext cx="43725" cy="43725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4" y="0"/>
                  </a:moveTo>
                  <a:cubicBezTo>
                    <a:pt x="393" y="0"/>
                    <a:pt x="1" y="393"/>
                    <a:pt x="1" y="875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702150" y="4769075"/>
              <a:ext cx="43750" cy="43725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0"/>
                  </a:moveTo>
                  <a:cubicBezTo>
                    <a:pt x="394" y="0"/>
                    <a:pt x="1" y="393"/>
                    <a:pt x="1" y="875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781325" y="894375"/>
              <a:ext cx="56225" cy="56200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1124" y="0"/>
                  </a:moveTo>
                  <a:cubicBezTo>
                    <a:pt x="506" y="0"/>
                    <a:pt x="0" y="505"/>
                    <a:pt x="0" y="1123"/>
                  </a:cubicBezTo>
                  <a:cubicBezTo>
                    <a:pt x="0" y="1742"/>
                    <a:pt x="506" y="2248"/>
                    <a:pt x="1124" y="2248"/>
                  </a:cubicBezTo>
                  <a:cubicBezTo>
                    <a:pt x="1743" y="2248"/>
                    <a:pt x="2248" y="1742"/>
                    <a:pt x="2248" y="1123"/>
                  </a:cubicBezTo>
                  <a:cubicBezTo>
                    <a:pt x="2248" y="505"/>
                    <a:pt x="1743" y="0"/>
                    <a:pt x="112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872975" y="899025"/>
              <a:ext cx="43725" cy="43700"/>
            </a:xfrm>
            <a:custGeom>
              <a:avLst/>
              <a:gdLst/>
              <a:ahLst/>
              <a:cxnLst/>
              <a:rect l="l" t="t" r="r" b="b"/>
              <a:pathLst>
                <a:path w="1749" h="1748" extrusionOk="0">
                  <a:moveTo>
                    <a:pt x="874" y="1"/>
                  </a:moveTo>
                  <a:cubicBezTo>
                    <a:pt x="393" y="1"/>
                    <a:pt x="1" y="392"/>
                    <a:pt x="1" y="874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4"/>
                  </a:cubicBezTo>
                  <a:cubicBezTo>
                    <a:pt x="1749" y="392"/>
                    <a:pt x="1356" y="1"/>
                    <a:pt x="87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702150" y="899025"/>
              <a:ext cx="43750" cy="43700"/>
            </a:xfrm>
            <a:custGeom>
              <a:avLst/>
              <a:gdLst/>
              <a:ahLst/>
              <a:cxnLst/>
              <a:rect l="l" t="t" r="r" b="b"/>
              <a:pathLst>
                <a:path w="1750" h="1748" extrusionOk="0">
                  <a:moveTo>
                    <a:pt x="876" y="1"/>
                  </a:moveTo>
                  <a:cubicBezTo>
                    <a:pt x="394" y="1"/>
                    <a:pt x="1" y="392"/>
                    <a:pt x="1" y="874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4"/>
                  </a:cubicBezTo>
                  <a:cubicBezTo>
                    <a:pt x="1749" y="392"/>
                    <a:pt x="1356" y="1"/>
                    <a:pt x="876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5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5"/>
          <p:cNvGrpSpPr/>
          <p:nvPr/>
        </p:nvGrpSpPr>
        <p:grpSpPr>
          <a:xfrm>
            <a:off x="165000" y="149269"/>
            <a:ext cx="8813999" cy="4844962"/>
            <a:chOff x="165000" y="149269"/>
            <a:chExt cx="8813999" cy="4844962"/>
          </a:xfrm>
        </p:grpSpPr>
        <p:sp>
          <p:nvSpPr>
            <p:cNvPr id="610" name="Google Shape;610;p25"/>
            <p:cNvSpPr/>
            <p:nvPr/>
          </p:nvSpPr>
          <p:spPr>
            <a:xfrm>
              <a:off x="4537309" y="4924911"/>
              <a:ext cx="69382" cy="69320"/>
            </a:xfrm>
            <a:custGeom>
              <a:avLst/>
              <a:gdLst/>
              <a:ahLst/>
              <a:cxnLst/>
              <a:rect l="l" t="t" r="r" b="b"/>
              <a:pathLst>
                <a:path w="2249" h="2247" extrusionOk="0">
                  <a:moveTo>
                    <a:pt x="1124" y="1"/>
                  </a:moveTo>
                  <a:cubicBezTo>
                    <a:pt x="506" y="1"/>
                    <a:pt x="0" y="505"/>
                    <a:pt x="0" y="1124"/>
                  </a:cubicBezTo>
                  <a:cubicBezTo>
                    <a:pt x="0" y="1743"/>
                    <a:pt x="506" y="2247"/>
                    <a:pt x="1124" y="2247"/>
                  </a:cubicBezTo>
                  <a:cubicBezTo>
                    <a:pt x="1743" y="2247"/>
                    <a:pt x="2248" y="1743"/>
                    <a:pt x="2248" y="1124"/>
                  </a:cubicBezTo>
                  <a:cubicBezTo>
                    <a:pt x="2248" y="505"/>
                    <a:pt x="1743" y="1"/>
                    <a:pt x="112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4650405" y="4930649"/>
              <a:ext cx="53957" cy="53957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4" y="0"/>
                  </a:moveTo>
                  <a:cubicBezTo>
                    <a:pt x="393" y="0"/>
                    <a:pt x="1" y="393"/>
                    <a:pt x="1" y="875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4439607" y="4930649"/>
              <a:ext cx="53988" cy="53957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0"/>
                  </a:moveTo>
                  <a:cubicBezTo>
                    <a:pt x="394" y="0"/>
                    <a:pt x="1" y="393"/>
                    <a:pt x="1" y="875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3" name="Google Shape;613;p25"/>
            <p:cNvGrpSpPr/>
            <p:nvPr/>
          </p:nvGrpSpPr>
          <p:grpSpPr>
            <a:xfrm>
              <a:off x="165000" y="149269"/>
              <a:ext cx="8813999" cy="4817351"/>
              <a:chOff x="165000" y="149269"/>
              <a:chExt cx="8813999" cy="4817351"/>
            </a:xfrm>
          </p:grpSpPr>
          <p:sp>
            <p:nvSpPr>
              <p:cNvPr id="614" name="Google Shape;614;p25"/>
              <p:cNvSpPr/>
              <p:nvPr/>
            </p:nvSpPr>
            <p:spPr>
              <a:xfrm>
                <a:off x="250177" y="234909"/>
                <a:ext cx="6483775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210171" h="75702" extrusionOk="0">
                    <a:moveTo>
                      <a:pt x="210171" y="1"/>
                    </a:moveTo>
                    <a:lnTo>
                      <a:pt x="2986" y="1"/>
                    </a:lnTo>
                    <a:cubicBezTo>
                      <a:pt x="2915" y="1"/>
                      <a:pt x="2843" y="28"/>
                      <a:pt x="2789" y="84"/>
                    </a:cubicBezTo>
                    <a:lnTo>
                      <a:pt x="84" y="2787"/>
                    </a:lnTo>
                    <a:cubicBezTo>
                      <a:pt x="33" y="2838"/>
                      <a:pt x="1" y="2909"/>
                      <a:pt x="1" y="2986"/>
                    </a:cubicBezTo>
                    <a:lnTo>
                      <a:pt x="1" y="75702"/>
                    </a:lnTo>
                    <a:lnTo>
                      <a:pt x="560" y="75702"/>
                    </a:lnTo>
                    <a:lnTo>
                      <a:pt x="560" y="3103"/>
                    </a:lnTo>
                    <a:lnTo>
                      <a:pt x="3102" y="561"/>
                    </a:lnTo>
                    <a:lnTo>
                      <a:pt x="210171" y="561"/>
                    </a:lnTo>
                    <a:lnTo>
                      <a:pt x="210171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5"/>
              <p:cNvSpPr/>
              <p:nvPr/>
            </p:nvSpPr>
            <p:spPr>
              <a:xfrm>
                <a:off x="165000" y="173980"/>
                <a:ext cx="6525886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211536" h="77676" extrusionOk="0">
                    <a:moveTo>
                      <a:pt x="11276" y="560"/>
                    </a:moveTo>
                    <a:lnTo>
                      <a:pt x="211535" y="560"/>
                    </a:lnTo>
                    <a:lnTo>
                      <a:pt x="211535" y="1"/>
                    </a:lnTo>
                    <a:lnTo>
                      <a:pt x="11159" y="1"/>
                    </a:lnTo>
                    <a:cubicBezTo>
                      <a:pt x="11087" y="1"/>
                      <a:pt x="11016" y="29"/>
                      <a:pt x="10962" y="83"/>
                    </a:cubicBezTo>
                    <a:lnTo>
                      <a:pt x="871" y="10174"/>
                    </a:lnTo>
                    <a:cubicBezTo>
                      <a:pt x="819" y="10225"/>
                      <a:pt x="787" y="10295"/>
                      <a:pt x="787" y="10374"/>
                    </a:cubicBezTo>
                    <a:lnTo>
                      <a:pt x="787" y="73641"/>
                    </a:lnTo>
                    <a:cubicBezTo>
                      <a:pt x="483" y="73754"/>
                      <a:pt x="267" y="74047"/>
                      <a:pt x="267" y="74390"/>
                    </a:cubicBezTo>
                    <a:cubicBezTo>
                      <a:pt x="267" y="74734"/>
                      <a:pt x="483" y="75026"/>
                      <a:pt x="787" y="75140"/>
                    </a:cubicBezTo>
                    <a:lnTo>
                      <a:pt x="787" y="76647"/>
                    </a:lnTo>
                    <a:cubicBezTo>
                      <a:pt x="333" y="76770"/>
                      <a:pt x="0" y="77185"/>
                      <a:pt x="0" y="77675"/>
                    </a:cubicBezTo>
                    <a:lnTo>
                      <a:pt x="2134" y="77675"/>
                    </a:lnTo>
                    <a:cubicBezTo>
                      <a:pt x="2134" y="77185"/>
                      <a:pt x="1799" y="76770"/>
                      <a:pt x="1347" y="76647"/>
                    </a:cubicBezTo>
                    <a:lnTo>
                      <a:pt x="1347" y="75140"/>
                    </a:lnTo>
                    <a:cubicBezTo>
                      <a:pt x="1650" y="75026"/>
                      <a:pt x="1867" y="74734"/>
                      <a:pt x="1867" y="74390"/>
                    </a:cubicBezTo>
                    <a:cubicBezTo>
                      <a:pt x="1867" y="74047"/>
                      <a:pt x="1650" y="73754"/>
                      <a:pt x="1347" y="73641"/>
                    </a:cubicBezTo>
                    <a:lnTo>
                      <a:pt x="1347" y="10489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>
                <a:off x="325204" y="311910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4" y="1"/>
                    </a:moveTo>
                    <a:cubicBezTo>
                      <a:pt x="392" y="1"/>
                      <a:pt x="1" y="392"/>
                      <a:pt x="1" y="876"/>
                    </a:cubicBezTo>
                    <a:cubicBezTo>
                      <a:pt x="1" y="1358"/>
                      <a:pt x="392" y="1749"/>
                      <a:pt x="874" y="1749"/>
                    </a:cubicBezTo>
                    <a:cubicBezTo>
                      <a:pt x="1358" y="1749"/>
                      <a:pt x="1749" y="1358"/>
                      <a:pt x="1749" y="876"/>
                    </a:cubicBezTo>
                    <a:cubicBezTo>
                      <a:pt x="1749" y="392"/>
                      <a:pt x="1358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>
                <a:off x="6684438" y="234909"/>
                <a:ext cx="2209354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616" h="75702" extrusionOk="0">
                    <a:moveTo>
                      <a:pt x="71533" y="2787"/>
                    </a:moveTo>
                    <a:lnTo>
                      <a:pt x="68829" y="82"/>
                    </a:lnTo>
                    <a:cubicBezTo>
                      <a:pt x="68774" y="28"/>
                      <a:pt x="68702" y="1"/>
                      <a:pt x="68630" y="1"/>
                    </a:cubicBezTo>
                    <a:lnTo>
                      <a:pt x="1" y="1"/>
                    </a:lnTo>
                    <a:lnTo>
                      <a:pt x="1" y="561"/>
                    </a:lnTo>
                    <a:lnTo>
                      <a:pt x="68515" y="561"/>
                    </a:lnTo>
                    <a:lnTo>
                      <a:pt x="71056" y="3103"/>
                    </a:lnTo>
                    <a:lnTo>
                      <a:pt x="71056" y="75702"/>
                    </a:lnTo>
                    <a:lnTo>
                      <a:pt x="71616" y="75702"/>
                    </a:lnTo>
                    <a:lnTo>
                      <a:pt x="71616" y="2986"/>
                    </a:lnTo>
                    <a:cubicBezTo>
                      <a:pt x="71616" y="2909"/>
                      <a:pt x="71584" y="2838"/>
                      <a:pt x="71533" y="2787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6684438" y="173980"/>
                <a:ext cx="2294561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74378" h="77676" extrusionOk="0">
                    <a:moveTo>
                      <a:pt x="72245" y="77675"/>
                    </a:moveTo>
                    <a:lnTo>
                      <a:pt x="74378" y="77675"/>
                    </a:lnTo>
                    <a:cubicBezTo>
                      <a:pt x="74378" y="77185"/>
                      <a:pt x="74045" y="76770"/>
                      <a:pt x="73590" y="76647"/>
                    </a:cubicBezTo>
                    <a:lnTo>
                      <a:pt x="73590" y="75140"/>
                    </a:lnTo>
                    <a:cubicBezTo>
                      <a:pt x="73894" y="75026"/>
                      <a:pt x="74110" y="74734"/>
                      <a:pt x="74110" y="74390"/>
                    </a:cubicBezTo>
                    <a:cubicBezTo>
                      <a:pt x="74110" y="74047"/>
                      <a:pt x="73894" y="73754"/>
                      <a:pt x="73590" y="73641"/>
                    </a:cubicBezTo>
                    <a:lnTo>
                      <a:pt x="73590" y="10374"/>
                    </a:lnTo>
                    <a:cubicBezTo>
                      <a:pt x="73590" y="10295"/>
                      <a:pt x="73558" y="10225"/>
                      <a:pt x="73507" y="10174"/>
                    </a:cubicBezTo>
                    <a:lnTo>
                      <a:pt x="63416" y="83"/>
                    </a:lnTo>
                    <a:cubicBezTo>
                      <a:pt x="63362" y="29"/>
                      <a:pt x="63291" y="1"/>
                      <a:pt x="63219" y="1"/>
                    </a:cubicBezTo>
                    <a:lnTo>
                      <a:pt x="1" y="1"/>
                    </a:lnTo>
                    <a:lnTo>
                      <a:pt x="1" y="560"/>
                    </a:lnTo>
                    <a:lnTo>
                      <a:pt x="63104" y="560"/>
                    </a:lnTo>
                    <a:lnTo>
                      <a:pt x="73031" y="10489"/>
                    </a:lnTo>
                    <a:lnTo>
                      <a:pt x="73031" y="73641"/>
                    </a:lnTo>
                    <a:cubicBezTo>
                      <a:pt x="72727" y="73754"/>
                      <a:pt x="72511" y="74047"/>
                      <a:pt x="72511" y="74390"/>
                    </a:cubicBezTo>
                    <a:cubicBezTo>
                      <a:pt x="72511" y="74734"/>
                      <a:pt x="72727" y="75026"/>
                      <a:pt x="73031" y="75140"/>
                    </a:cubicBezTo>
                    <a:lnTo>
                      <a:pt x="73031" y="76647"/>
                    </a:lnTo>
                    <a:cubicBezTo>
                      <a:pt x="72578" y="76770"/>
                      <a:pt x="72245" y="77185"/>
                      <a:pt x="72245" y="77675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8764808" y="311910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9"/>
                    </a:moveTo>
                    <a:cubicBezTo>
                      <a:pt x="1356" y="1749"/>
                      <a:pt x="1749" y="1356"/>
                      <a:pt x="1749" y="876"/>
                    </a:cubicBezTo>
                    <a:cubicBezTo>
                      <a:pt x="1749" y="394"/>
                      <a:pt x="1356" y="1"/>
                      <a:pt x="876" y="1"/>
                    </a:cubicBezTo>
                    <a:cubicBezTo>
                      <a:pt x="394" y="1"/>
                      <a:pt x="1" y="394"/>
                      <a:pt x="1" y="876"/>
                    </a:cubicBezTo>
                    <a:cubicBezTo>
                      <a:pt x="1" y="1356"/>
                      <a:pt x="394" y="1749"/>
                      <a:pt x="876" y="1749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250177" y="2570285"/>
                <a:ext cx="6476340" cy="2335376"/>
              </a:xfrm>
              <a:custGeom>
                <a:avLst/>
                <a:gdLst/>
                <a:ahLst/>
                <a:cxnLst/>
                <a:rect l="l" t="t" r="r" b="b"/>
                <a:pathLst>
                  <a:path w="209930" h="75701" extrusionOk="0">
                    <a:moveTo>
                      <a:pt x="209930" y="75141"/>
                    </a:moveTo>
                    <a:lnTo>
                      <a:pt x="3102" y="75141"/>
                    </a:lnTo>
                    <a:lnTo>
                      <a:pt x="560" y="72598"/>
                    </a:lnTo>
                    <a:lnTo>
                      <a:pt x="560" y="1"/>
                    </a:lnTo>
                    <a:lnTo>
                      <a:pt x="1" y="1"/>
                    </a:lnTo>
                    <a:lnTo>
                      <a:pt x="1" y="72715"/>
                    </a:lnTo>
                    <a:cubicBezTo>
                      <a:pt x="1" y="72793"/>
                      <a:pt x="33" y="72864"/>
                      <a:pt x="84" y="72915"/>
                    </a:cubicBezTo>
                    <a:lnTo>
                      <a:pt x="2789" y="75619"/>
                    </a:lnTo>
                    <a:cubicBezTo>
                      <a:pt x="2843" y="75673"/>
                      <a:pt x="2915" y="75701"/>
                      <a:pt x="2986" y="75701"/>
                    </a:cubicBezTo>
                    <a:lnTo>
                      <a:pt x="209930" y="75701"/>
                    </a:lnTo>
                    <a:lnTo>
                      <a:pt x="209930" y="7514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165000" y="2570254"/>
                <a:ext cx="6561517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212691" h="77677" extrusionOk="0">
                    <a:moveTo>
                      <a:pt x="212691" y="77117"/>
                    </a:moveTo>
                    <a:lnTo>
                      <a:pt x="11276" y="77117"/>
                    </a:lnTo>
                    <a:lnTo>
                      <a:pt x="1347" y="67188"/>
                    </a:lnTo>
                    <a:lnTo>
                      <a:pt x="1347" y="4036"/>
                    </a:lnTo>
                    <a:cubicBezTo>
                      <a:pt x="1650" y="3923"/>
                      <a:pt x="1867" y="3630"/>
                      <a:pt x="1867" y="3287"/>
                    </a:cubicBezTo>
                    <a:cubicBezTo>
                      <a:pt x="1867" y="2943"/>
                      <a:pt x="1650" y="2651"/>
                      <a:pt x="1347" y="2537"/>
                    </a:cubicBezTo>
                    <a:lnTo>
                      <a:pt x="1347" y="1030"/>
                    </a:lnTo>
                    <a:cubicBezTo>
                      <a:pt x="1799" y="907"/>
                      <a:pt x="2134" y="494"/>
                      <a:pt x="2134" y="0"/>
                    </a:cubicBezTo>
                    <a:lnTo>
                      <a:pt x="0" y="0"/>
                    </a:lnTo>
                    <a:cubicBezTo>
                      <a:pt x="0" y="494"/>
                      <a:pt x="333" y="907"/>
                      <a:pt x="787" y="1030"/>
                    </a:cubicBezTo>
                    <a:lnTo>
                      <a:pt x="787" y="2537"/>
                    </a:lnTo>
                    <a:cubicBezTo>
                      <a:pt x="483" y="2651"/>
                      <a:pt x="267" y="2943"/>
                      <a:pt x="267" y="3287"/>
                    </a:cubicBezTo>
                    <a:cubicBezTo>
                      <a:pt x="267" y="3630"/>
                      <a:pt x="483" y="3923"/>
                      <a:pt x="787" y="4036"/>
                    </a:cubicBezTo>
                    <a:lnTo>
                      <a:pt x="787" y="67303"/>
                    </a:lnTo>
                    <a:cubicBezTo>
                      <a:pt x="787" y="67382"/>
                      <a:pt x="819" y="67452"/>
                      <a:pt x="871" y="67503"/>
                    </a:cubicBezTo>
                    <a:lnTo>
                      <a:pt x="10962" y="77594"/>
                    </a:lnTo>
                    <a:cubicBezTo>
                      <a:pt x="11016" y="77650"/>
                      <a:pt x="11087" y="77676"/>
                      <a:pt x="11159" y="77676"/>
                    </a:cubicBezTo>
                    <a:lnTo>
                      <a:pt x="212691" y="77676"/>
                    </a:lnTo>
                    <a:lnTo>
                      <a:pt x="212691" y="77117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325204" y="4774702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6691380" y="2570254"/>
                <a:ext cx="2202412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391" h="75702" extrusionOk="0">
                    <a:moveTo>
                      <a:pt x="70831" y="0"/>
                    </a:moveTo>
                    <a:lnTo>
                      <a:pt x="70831" y="72599"/>
                    </a:lnTo>
                    <a:lnTo>
                      <a:pt x="68290" y="75142"/>
                    </a:lnTo>
                    <a:lnTo>
                      <a:pt x="1" y="75142"/>
                    </a:lnTo>
                    <a:lnTo>
                      <a:pt x="1" y="75702"/>
                    </a:lnTo>
                    <a:lnTo>
                      <a:pt x="68405" y="75702"/>
                    </a:lnTo>
                    <a:cubicBezTo>
                      <a:pt x="68477" y="75702"/>
                      <a:pt x="68549" y="75674"/>
                      <a:pt x="68604" y="75620"/>
                    </a:cubicBezTo>
                    <a:lnTo>
                      <a:pt x="71308" y="72915"/>
                    </a:lnTo>
                    <a:cubicBezTo>
                      <a:pt x="71359" y="72865"/>
                      <a:pt x="71391" y="72794"/>
                      <a:pt x="71391" y="72716"/>
                    </a:cubicBezTo>
                    <a:lnTo>
                      <a:pt x="71391" y="0"/>
                    </a:lnTo>
                    <a:lnTo>
                      <a:pt x="70831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6691380" y="2570285"/>
                <a:ext cx="2287620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74153" h="77677" extrusionOk="0">
                    <a:moveTo>
                      <a:pt x="73367" y="2536"/>
                    </a:moveTo>
                    <a:lnTo>
                      <a:pt x="73367" y="1029"/>
                    </a:lnTo>
                    <a:cubicBezTo>
                      <a:pt x="73820" y="906"/>
                      <a:pt x="74153" y="493"/>
                      <a:pt x="74153" y="1"/>
                    </a:cubicBezTo>
                    <a:lnTo>
                      <a:pt x="72020" y="1"/>
                    </a:lnTo>
                    <a:cubicBezTo>
                      <a:pt x="72020" y="493"/>
                      <a:pt x="72353" y="906"/>
                      <a:pt x="72806" y="1029"/>
                    </a:cubicBezTo>
                    <a:lnTo>
                      <a:pt x="72806" y="2536"/>
                    </a:lnTo>
                    <a:cubicBezTo>
                      <a:pt x="72504" y="2650"/>
                      <a:pt x="72286" y="2942"/>
                      <a:pt x="72286" y="3286"/>
                    </a:cubicBezTo>
                    <a:cubicBezTo>
                      <a:pt x="72286" y="3629"/>
                      <a:pt x="72504" y="3922"/>
                      <a:pt x="72806" y="4035"/>
                    </a:cubicBezTo>
                    <a:lnTo>
                      <a:pt x="72806" y="67187"/>
                    </a:lnTo>
                    <a:lnTo>
                      <a:pt x="62879" y="77116"/>
                    </a:lnTo>
                    <a:lnTo>
                      <a:pt x="1" y="77116"/>
                    </a:lnTo>
                    <a:lnTo>
                      <a:pt x="1" y="77677"/>
                    </a:lnTo>
                    <a:lnTo>
                      <a:pt x="62994" y="77677"/>
                    </a:lnTo>
                    <a:cubicBezTo>
                      <a:pt x="63066" y="77675"/>
                      <a:pt x="63137" y="77649"/>
                      <a:pt x="63191" y="77593"/>
                    </a:cubicBezTo>
                    <a:lnTo>
                      <a:pt x="73284" y="67502"/>
                    </a:lnTo>
                    <a:cubicBezTo>
                      <a:pt x="73335" y="67453"/>
                      <a:pt x="73367" y="67381"/>
                      <a:pt x="73367" y="67304"/>
                    </a:cubicBezTo>
                    <a:lnTo>
                      <a:pt x="73367" y="4036"/>
                    </a:lnTo>
                    <a:cubicBezTo>
                      <a:pt x="73669" y="3922"/>
                      <a:pt x="73887" y="3630"/>
                      <a:pt x="73887" y="3287"/>
                    </a:cubicBezTo>
                    <a:cubicBezTo>
                      <a:pt x="73887" y="2942"/>
                      <a:pt x="73669" y="2650"/>
                      <a:pt x="73367" y="253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8764808" y="4774702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4537309" y="149269"/>
                <a:ext cx="69382" cy="69351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2248" extrusionOk="0">
                    <a:moveTo>
                      <a:pt x="1124" y="0"/>
                    </a:moveTo>
                    <a:cubicBezTo>
                      <a:pt x="506" y="0"/>
                      <a:pt x="0" y="505"/>
                      <a:pt x="0" y="1123"/>
                    </a:cubicBezTo>
                    <a:cubicBezTo>
                      <a:pt x="0" y="1742"/>
                      <a:pt x="506" y="2248"/>
                      <a:pt x="1124" y="2248"/>
                    </a:cubicBezTo>
                    <a:cubicBezTo>
                      <a:pt x="1743" y="2248"/>
                      <a:pt x="2248" y="1742"/>
                      <a:pt x="2248" y="1123"/>
                    </a:cubicBezTo>
                    <a:cubicBezTo>
                      <a:pt x="2248" y="505"/>
                      <a:pt x="1743" y="0"/>
                      <a:pt x="1124" y="0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4650405" y="155007"/>
                <a:ext cx="53957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8" extrusionOk="0">
                    <a:moveTo>
                      <a:pt x="874" y="1"/>
                    </a:moveTo>
                    <a:cubicBezTo>
                      <a:pt x="393" y="1"/>
                      <a:pt x="1" y="392"/>
                      <a:pt x="1" y="874"/>
                    </a:cubicBezTo>
                    <a:cubicBezTo>
                      <a:pt x="1" y="1356"/>
                      <a:pt x="393" y="1748"/>
                      <a:pt x="874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4439607" y="155007"/>
                <a:ext cx="53988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8" extrusionOk="0">
                    <a:moveTo>
                      <a:pt x="876" y="1"/>
                    </a:moveTo>
                    <a:cubicBezTo>
                      <a:pt x="394" y="1"/>
                      <a:pt x="1" y="392"/>
                      <a:pt x="1" y="874"/>
                    </a:cubicBezTo>
                    <a:cubicBezTo>
                      <a:pt x="1" y="1356"/>
                      <a:pt x="394" y="1748"/>
                      <a:pt x="876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6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273800" y="2265300"/>
            <a:ext cx="65964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3908900" y="923256"/>
            <a:ext cx="1268400" cy="12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3195900" y="3187044"/>
            <a:ext cx="27522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>
            <a:off x="165000" y="149269"/>
            <a:ext cx="8813999" cy="4844962"/>
            <a:chOff x="238125" y="894375"/>
            <a:chExt cx="7142625" cy="3926225"/>
          </a:xfrm>
        </p:grpSpPr>
        <p:sp>
          <p:nvSpPr>
            <p:cNvPr id="49" name="Google Shape;49;p3"/>
            <p:cNvSpPr/>
            <p:nvPr/>
          </p:nvSpPr>
          <p:spPr>
            <a:xfrm>
              <a:off x="307150" y="963775"/>
              <a:ext cx="5254275" cy="1892550"/>
            </a:xfrm>
            <a:custGeom>
              <a:avLst/>
              <a:gdLst/>
              <a:ahLst/>
              <a:cxnLst/>
              <a:rect l="l" t="t" r="r" b="b"/>
              <a:pathLst>
                <a:path w="210171" h="75702" extrusionOk="0">
                  <a:moveTo>
                    <a:pt x="210171" y="1"/>
                  </a:moveTo>
                  <a:lnTo>
                    <a:pt x="2986" y="1"/>
                  </a:lnTo>
                  <a:cubicBezTo>
                    <a:pt x="2915" y="1"/>
                    <a:pt x="2843" y="28"/>
                    <a:pt x="2789" y="84"/>
                  </a:cubicBezTo>
                  <a:lnTo>
                    <a:pt x="84" y="2787"/>
                  </a:lnTo>
                  <a:cubicBezTo>
                    <a:pt x="33" y="2838"/>
                    <a:pt x="1" y="2909"/>
                    <a:pt x="1" y="2986"/>
                  </a:cubicBezTo>
                  <a:lnTo>
                    <a:pt x="1" y="75702"/>
                  </a:lnTo>
                  <a:lnTo>
                    <a:pt x="560" y="75702"/>
                  </a:lnTo>
                  <a:lnTo>
                    <a:pt x="560" y="3103"/>
                  </a:lnTo>
                  <a:lnTo>
                    <a:pt x="3102" y="561"/>
                  </a:lnTo>
                  <a:lnTo>
                    <a:pt x="210171" y="561"/>
                  </a:lnTo>
                  <a:lnTo>
                    <a:pt x="21017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57100" y="913725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12458" y="110"/>
                  </a:moveTo>
                  <a:cubicBezTo>
                    <a:pt x="12567" y="0"/>
                    <a:pt x="12744" y="0"/>
                    <a:pt x="12854" y="110"/>
                  </a:cubicBezTo>
                  <a:cubicBezTo>
                    <a:pt x="12963" y="219"/>
                    <a:pt x="12963" y="396"/>
                    <a:pt x="12854" y="505"/>
                  </a:cubicBezTo>
                  <a:lnTo>
                    <a:pt x="506" y="12855"/>
                  </a:lnTo>
                  <a:cubicBezTo>
                    <a:pt x="396" y="12963"/>
                    <a:pt x="220" y="12963"/>
                    <a:pt x="110" y="12855"/>
                  </a:cubicBezTo>
                  <a:cubicBezTo>
                    <a:pt x="0" y="12745"/>
                    <a:pt x="0" y="12567"/>
                    <a:pt x="110" y="1245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57100" y="913725"/>
              <a:ext cx="381850" cy="381850"/>
            </a:xfrm>
            <a:custGeom>
              <a:avLst/>
              <a:gdLst/>
              <a:ahLst/>
              <a:cxnLst/>
              <a:rect l="l" t="t" r="r" b="b"/>
              <a:pathLst>
                <a:path w="15274" h="15274" extrusionOk="0">
                  <a:moveTo>
                    <a:pt x="14768" y="110"/>
                  </a:moveTo>
                  <a:cubicBezTo>
                    <a:pt x="14878" y="0"/>
                    <a:pt x="15055" y="0"/>
                    <a:pt x="15164" y="110"/>
                  </a:cubicBezTo>
                  <a:cubicBezTo>
                    <a:pt x="15274" y="219"/>
                    <a:pt x="15274" y="396"/>
                    <a:pt x="15164" y="505"/>
                  </a:cubicBezTo>
                  <a:lnTo>
                    <a:pt x="506" y="15165"/>
                  </a:lnTo>
                  <a:cubicBezTo>
                    <a:pt x="396" y="15273"/>
                    <a:pt x="220" y="15273"/>
                    <a:pt x="110" y="15165"/>
                  </a:cubicBezTo>
                  <a:cubicBezTo>
                    <a:pt x="0" y="15056"/>
                    <a:pt x="0" y="14877"/>
                    <a:pt x="110" y="1476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57100" y="91372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17079" y="110"/>
                  </a:moveTo>
                  <a:cubicBezTo>
                    <a:pt x="17189" y="0"/>
                    <a:pt x="17365" y="0"/>
                    <a:pt x="17475" y="110"/>
                  </a:cubicBezTo>
                  <a:cubicBezTo>
                    <a:pt x="17584" y="219"/>
                    <a:pt x="17584" y="396"/>
                    <a:pt x="17475" y="505"/>
                  </a:cubicBezTo>
                  <a:lnTo>
                    <a:pt x="506" y="17474"/>
                  </a:lnTo>
                  <a:cubicBezTo>
                    <a:pt x="396" y="17584"/>
                    <a:pt x="220" y="17584"/>
                    <a:pt x="110" y="17474"/>
                  </a:cubicBezTo>
                  <a:cubicBezTo>
                    <a:pt x="0" y="17366"/>
                    <a:pt x="0" y="17188"/>
                    <a:pt x="110" y="1707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38125" y="914400"/>
              <a:ext cx="5288400" cy="1941900"/>
            </a:xfrm>
            <a:custGeom>
              <a:avLst/>
              <a:gdLst/>
              <a:ahLst/>
              <a:cxnLst/>
              <a:rect l="l" t="t" r="r" b="b"/>
              <a:pathLst>
                <a:path w="211536" h="77676" extrusionOk="0">
                  <a:moveTo>
                    <a:pt x="11276" y="560"/>
                  </a:moveTo>
                  <a:lnTo>
                    <a:pt x="211535" y="560"/>
                  </a:lnTo>
                  <a:lnTo>
                    <a:pt x="211535" y="1"/>
                  </a:lnTo>
                  <a:lnTo>
                    <a:pt x="11159" y="1"/>
                  </a:lnTo>
                  <a:cubicBezTo>
                    <a:pt x="11087" y="1"/>
                    <a:pt x="11016" y="29"/>
                    <a:pt x="10962" y="83"/>
                  </a:cubicBezTo>
                  <a:lnTo>
                    <a:pt x="871" y="10174"/>
                  </a:lnTo>
                  <a:cubicBezTo>
                    <a:pt x="819" y="10225"/>
                    <a:pt x="787" y="10295"/>
                    <a:pt x="787" y="10374"/>
                  </a:cubicBezTo>
                  <a:lnTo>
                    <a:pt x="787" y="73641"/>
                  </a:lnTo>
                  <a:cubicBezTo>
                    <a:pt x="483" y="73754"/>
                    <a:pt x="267" y="74047"/>
                    <a:pt x="267" y="74390"/>
                  </a:cubicBezTo>
                  <a:cubicBezTo>
                    <a:pt x="267" y="74734"/>
                    <a:pt x="483" y="75026"/>
                    <a:pt x="787" y="75140"/>
                  </a:cubicBezTo>
                  <a:lnTo>
                    <a:pt x="787" y="76647"/>
                  </a:lnTo>
                  <a:cubicBezTo>
                    <a:pt x="333" y="76770"/>
                    <a:pt x="0" y="77185"/>
                    <a:pt x="0" y="77675"/>
                  </a:cubicBezTo>
                  <a:lnTo>
                    <a:pt x="2134" y="77675"/>
                  </a:lnTo>
                  <a:cubicBezTo>
                    <a:pt x="2134" y="77185"/>
                    <a:pt x="1799" y="76770"/>
                    <a:pt x="1347" y="76647"/>
                  </a:cubicBezTo>
                  <a:lnTo>
                    <a:pt x="1347" y="75140"/>
                  </a:lnTo>
                  <a:cubicBezTo>
                    <a:pt x="1650" y="75026"/>
                    <a:pt x="1867" y="74734"/>
                    <a:pt x="1867" y="74390"/>
                  </a:cubicBezTo>
                  <a:cubicBezTo>
                    <a:pt x="1867" y="74047"/>
                    <a:pt x="1650" y="73754"/>
                    <a:pt x="1347" y="73641"/>
                  </a:cubicBezTo>
                  <a:lnTo>
                    <a:pt x="1347" y="10489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67950" y="1026175"/>
              <a:ext cx="43750" cy="43725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4" y="1"/>
                  </a:moveTo>
                  <a:cubicBezTo>
                    <a:pt x="392" y="1"/>
                    <a:pt x="1" y="392"/>
                    <a:pt x="1" y="876"/>
                  </a:cubicBezTo>
                  <a:cubicBezTo>
                    <a:pt x="1" y="1358"/>
                    <a:pt x="392" y="1749"/>
                    <a:pt x="874" y="1749"/>
                  </a:cubicBezTo>
                  <a:cubicBezTo>
                    <a:pt x="1358" y="1749"/>
                    <a:pt x="1749" y="1358"/>
                    <a:pt x="1749" y="876"/>
                  </a:cubicBezTo>
                  <a:cubicBezTo>
                    <a:pt x="1749" y="392"/>
                    <a:pt x="1358" y="1"/>
                    <a:pt x="87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521300" y="963775"/>
              <a:ext cx="1790400" cy="1892550"/>
            </a:xfrm>
            <a:custGeom>
              <a:avLst/>
              <a:gdLst/>
              <a:ahLst/>
              <a:cxnLst/>
              <a:rect l="l" t="t" r="r" b="b"/>
              <a:pathLst>
                <a:path w="71616" h="75702" extrusionOk="0">
                  <a:moveTo>
                    <a:pt x="71533" y="2787"/>
                  </a:moveTo>
                  <a:lnTo>
                    <a:pt x="68829" y="82"/>
                  </a:lnTo>
                  <a:cubicBezTo>
                    <a:pt x="68774" y="28"/>
                    <a:pt x="68702" y="1"/>
                    <a:pt x="68630" y="1"/>
                  </a:cubicBezTo>
                  <a:lnTo>
                    <a:pt x="1" y="1"/>
                  </a:lnTo>
                  <a:lnTo>
                    <a:pt x="1" y="561"/>
                  </a:lnTo>
                  <a:lnTo>
                    <a:pt x="68515" y="561"/>
                  </a:lnTo>
                  <a:lnTo>
                    <a:pt x="71056" y="3103"/>
                  </a:lnTo>
                  <a:lnTo>
                    <a:pt x="71056" y="75702"/>
                  </a:lnTo>
                  <a:lnTo>
                    <a:pt x="71616" y="75702"/>
                  </a:lnTo>
                  <a:lnTo>
                    <a:pt x="71616" y="2986"/>
                  </a:lnTo>
                  <a:cubicBezTo>
                    <a:pt x="71616" y="2909"/>
                    <a:pt x="71584" y="2838"/>
                    <a:pt x="71533" y="278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037675" y="913725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506" y="110"/>
                  </a:moveTo>
                  <a:cubicBezTo>
                    <a:pt x="396" y="0"/>
                    <a:pt x="220" y="0"/>
                    <a:pt x="110" y="110"/>
                  </a:cubicBezTo>
                  <a:cubicBezTo>
                    <a:pt x="1" y="219"/>
                    <a:pt x="1" y="396"/>
                    <a:pt x="110" y="505"/>
                  </a:cubicBezTo>
                  <a:lnTo>
                    <a:pt x="12458" y="12855"/>
                  </a:lnTo>
                  <a:cubicBezTo>
                    <a:pt x="12567" y="12963"/>
                    <a:pt x="12744" y="12963"/>
                    <a:pt x="12854" y="12855"/>
                  </a:cubicBezTo>
                  <a:cubicBezTo>
                    <a:pt x="12963" y="12745"/>
                    <a:pt x="12963" y="12567"/>
                    <a:pt x="12854" y="1245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979900" y="913725"/>
              <a:ext cx="381875" cy="381850"/>
            </a:xfrm>
            <a:custGeom>
              <a:avLst/>
              <a:gdLst/>
              <a:ahLst/>
              <a:cxnLst/>
              <a:rect l="l" t="t" r="r" b="b"/>
              <a:pathLst>
                <a:path w="15275" h="15274" extrusionOk="0">
                  <a:moveTo>
                    <a:pt x="506" y="110"/>
                  </a:moveTo>
                  <a:cubicBezTo>
                    <a:pt x="397" y="0"/>
                    <a:pt x="220" y="0"/>
                    <a:pt x="111" y="110"/>
                  </a:cubicBezTo>
                  <a:cubicBezTo>
                    <a:pt x="1" y="219"/>
                    <a:pt x="1" y="396"/>
                    <a:pt x="111" y="505"/>
                  </a:cubicBezTo>
                  <a:lnTo>
                    <a:pt x="14769" y="15165"/>
                  </a:lnTo>
                  <a:cubicBezTo>
                    <a:pt x="14878" y="15273"/>
                    <a:pt x="15055" y="15273"/>
                    <a:pt x="15165" y="15165"/>
                  </a:cubicBezTo>
                  <a:cubicBezTo>
                    <a:pt x="15274" y="15056"/>
                    <a:pt x="15274" y="14877"/>
                    <a:pt x="15165" y="14768"/>
                  </a:cubicBezTo>
                  <a:lnTo>
                    <a:pt x="506" y="110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922150" y="91372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506" y="110"/>
                  </a:moveTo>
                  <a:cubicBezTo>
                    <a:pt x="396" y="0"/>
                    <a:pt x="219" y="0"/>
                    <a:pt x="110" y="110"/>
                  </a:cubicBezTo>
                  <a:cubicBezTo>
                    <a:pt x="0" y="219"/>
                    <a:pt x="0" y="396"/>
                    <a:pt x="110" y="505"/>
                  </a:cubicBezTo>
                  <a:lnTo>
                    <a:pt x="17080" y="17474"/>
                  </a:lnTo>
                  <a:cubicBezTo>
                    <a:pt x="17188" y="17584"/>
                    <a:pt x="17367" y="17584"/>
                    <a:pt x="17476" y="17474"/>
                  </a:cubicBezTo>
                  <a:cubicBezTo>
                    <a:pt x="17584" y="17366"/>
                    <a:pt x="17584" y="17188"/>
                    <a:pt x="17476" y="1707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521300" y="914400"/>
              <a:ext cx="1859450" cy="1941900"/>
            </a:xfrm>
            <a:custGeom>
              <a:avLst/>
              <a:gdLst/>
              <a:ahLst/>
              <a:cxnLst/>
              <a:rect l="l" t="t" r="r" b="b"/>
              <a:pathLst>
                <a:path w="74378" h="77676" extrusionOk="0">
                  <a:moveTo>
                    <a:pt x="72245" y="77675"/>
                  </a:moveTo>
                  <a:lnTo>
                    <a:pt x="74378" y="77675"/>
                  </a:lnTo>
                  <a:cubicBezTo>
                    <a:pt x="74378" y="77185"/>
                    <a:pt x="74045" y="76770"/>
                    <a:pt x="73590" y="76647"/>
                  </a:cubicBezTo>
                  <a:lnTo>
                    <a:pt x="73590" y="75140"/>
                  </a:lnTo>
                  <a:cubicBezTo>
                    <a:pt x="73894" y="75026"/>
                    <a:pt x="74110" y="74734"/>
                    <a:pt x="74110" y="74390"/>
                  </a:cubicBezTo>
                  <a:cubicBezTo>
                    <a:pt x="74110" y="74047"/>
                    <a:pt x="73894" y="73754"/>
                    <a:pt x="73590" y="73641"/>
                  </a:cubicBezTo>
                  <a:lnTo>
                    <a:pt x="73590" y="10374"/>
                  </a:lnTo>
                  <a:cubicBezTo>
                    <a:pt x="73590" y="10295"/>
                    <a:pt x="73558" y="10225"/>
                    <a:pt x="73507" y="10174"/>
                  </a:cubicBezTo>
                  <a:lnTo>
                    <a:pt x="63416" y="83"/>
                  </a:lnTo>
                  <a:cubicBezTo>
                    <a:pt x="63362" y="29"/>
                    <a:pt x="63291" y="1"/>
                    <a:pt x="63219" y="1"/>
                  </a:cubicBezTo>
                  <a:lnTo>
                    <a:pt x="1" y="1"/>
                  </a:lnTo>
                  <a:lnTo>
                    <a:pt x="1" y="560"/>
                  </a:lnTo>
                  <a:lnTo>
                    <a:pt x="63104" y="560"/>
                  </a:lnTo>
                  <a:lnTo>
                    <a:pt x="73031" y="10489"/>
                  </a:lnTo>
                  <a:lnTo>
                    <a:pt x="73031" y="73641"/>
                  </a:lnTo>
                  <a:cubicBezTo>
                    <a:pt x="72727" y="73754"/>
                    <a:pt x="72511" y="74047"/>
                    <a:pt x="72511" y="74390"/>
                  </a:cubicBezTo>
                  <a:cubicBezTo>
                    <a:pt x="72511" y="74734"/>
                    <a:pt x="72727" y="75026"/>
                    <a:pt x="73031" y="75140"/>
                  </a:cubicBezTo>
                  <a:lnTo>
                    <a:pt x="73031" y="76647"/>
                  </a:lnTo>
                  <a:cubicBezTo>
                    <a:pt x="72578" y="76770"/>
                    <a:pt x="72245" y="77185"/>
                    <a:pt x="72245" y="77675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207175" y="1026175"/>
              <a:ext cx="43725" cy="43725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6" y="1749"/>
                  </a:moveTo>
                  <a:cubicBezTo>
                    <a:pt x="1356" y="1749"/>
                    <a:pt x="1749" y="1356"/>
                    <a:pt x="1749" y="876"/>
                  </a:cubicBezTo>
                  <a:cubicBezTo>
                    <a:pt x="1749" y="394"/>
                    <a:pt x="1356" y="1"/>
                    <a:pt x="876" y="1"/>
                  </a:cubicBezTo>
                  <a:cubicBezTo>
                    <a:pt x="394" y="1"/>
                    <a:pt x="1" y="394"/>
                    <a:pt x="1" y="876"/>
                  </a:cubicBezTo>
                  <a:cubicBezTo>
                    <a:pt x="1" y="1356"/>
                    <a:pt x="394" y="1749"/>
                    <a:pt x="876" y="174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07150" y="2856300"/>
              <a:ext cx="5248250" cy="1892525"/>
            </a:xfrm>
            <a:custGeom>
              <a:avLst/>
              <a:gdLst/>
              <a:ahLst/>
              <a:cxnLst/>
              <a:rect l="l" t="t" r="r" b="b"/>
              <a:pathLst>
                <a:path w="209930" h="75701" extrusionOk="0">
                  <a:moveTo>
                    <a:pt x="209930" y="75141"/>
                  </a:moveTo>
                  <a:lnTo>
                    <a:pt x="3102" y="75141"/>
                  </a:lnTo>
                  <a:lnTo>
                    <a:pt x="560" y="72598"/>
                  </a:lnTo>
                  <a:lnTo>
                    <a:pt x="560" y="1"/>
                  </a:lnTo>
                  <a:lnTo>
                    <a:pt x="1" y="1"/>
                  </a:lnTo>
                  <a:lnTo>
                    <a:pt x="1" y="72715"/>
                  </a:lnTo>
                  <a:cubicBezTo>
                    <a:pt x="1" y="72793"/>
                    <a:pt x="33" y="72864"/>
                    <a:pt x="84" y="72915"/>
                  </a:cubicBezTo>
                  <a:lnTo>
                    <a:pt x="2789" y="75619"/>
                  </a:lnTo>
                  <a:cubicBezTo>
                    <a:pt x="2843" y="75673"/>
                    <a:pt x="2915" y="75701"/>
                    <a:pt x="2986" y="75701"/>
                  </a:cubicBezTo>
                  <a:lnTo>
                    <a:pt x="209930" y="75701"/>
                  </a:lnTo>
                  <a:lnTo>
                    <a:pt x="209930" y="7514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57100" y="4474800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12458" y="12853"/>
                  </a:moveTo>
                  <a:cubicBezTo>
                    <a:pt x="12567" y="12963"/>
                    <a:pt x="12744" y="12963"/>
                    <a:pt x="12854" y="12853"/>
                  </a:cubicBezTo>
                  <a:cubicBezTo>
                    <a:pt x="12963" y="12745"/>
                    <a:pt x="12963" y="12567"/>
                    <a:pt x="12854" y="12458"/>
                  </a:cubicBezTo>
                  <a:lnTo>
                    <a:pt x="506" y="110"/>
                  </a:lnTo>
                  <a:cubicBezTo>
                    <a:pt x="396" y="0"/>
                    <a:pt x="220" y="0"/>
                    <a:pt x="110" y="110"/>
                  </a:cubicBezTo>
                  <a:cubicBezTo>
                    <a:pt x="0" y="220"/>
                    <a:pt x="0" y="396"/>
                    <a:pt x="110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57100" y="4417025"/>
              <a:ext cx="381850" cy="381850"/>
            </a:xfrm>
            <a:custGeom>
              <a:avLst/>
              <a:gdLst/>
              <a:ahLst/>
              <a:cxnLst/>
              <a:rect l="l" t="t" r="r" b="b"/>
              <a:pathLst>
                <a:path w="15274" h="15274" extrusionOk="0">
                  <a:moveTo>
                    <a:pt x="14768" y="15164"/>
                  </a:moveTo>
                  <a:cubicBezTo>
                    <a:pt x="14878" y="15274"/>
                    <a:pt x="15055" y="15274"/>
                    <a:pt x="15164" y="15164"/>
                  </a:cubicBezTo>
                  <a:cubicBezTo>
                    <a:pt x="15274" y="15056"/>
                    <a:pt x="15274" y="14878"/>
                    <a:pt x="15164" y="14769"/>
                  </a:cubicBezTo>
                  <a:lnTo>
                    <a:pt x="506" y="110"/>
                  </a:lnTo>
                  <a:cubicBezTo>
                    <a:pt x="396" y="1"/>
                    <a:pt x="220" y="1"/>
                    <a:pt x="110" y="110"/>
                  </a:cubicBezTo>
                  <a:cubicBezTo>
                    <a:pt x="0" y="220"/>
                    <a:pt x="0" y="397"/>
                    <a:pt x="110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57100" y="435927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17079" y="17474"/>
                  </a:moveTo>
                  <a:cubicBezTo>
                    <a:pt x="17189" y="17584"/>
                    <a:pt x="17365" y="17584"/>
                    <a:pt x="17475" y="17474"/>
                  </a:cubicBezTo>
                  <a:cubicBezTo>
                    <a:pt x="17584" y="17366"/>
                    <a:pt x="17584" y="17188"/>
                    <a:pt x="17475" y="17079"/>
                  </a:cubicBezTo>
                  <a:lnTo>
                    <a:pt x="506" y="110"/>
                  </a:lnTo>
                  <a:cubicBezTo>
                    <a:pt x="396" y="0"/>
                    <a:pt x="220" y="0"/>
                    <a:pt x="110" y="110"/>
                  </a:cubicBezTo>
                  <a:cubicBezTo>
                    <a:pt x="0" y="219"/>
                    <a:pt x="0" y="396"/>
                    <a:pt x="110" y="506"/>
                  </a:cubicBezTo>
                  <a:lnTo>
                    <a:pt x="17079" y="17474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38125" y="2856275"/>
              <a:ext cx="5317275" cy="1941925"/>
            </a:xfrm>
            <a:custGeom>
              <a:avLst/>
              <a:gdLst/>
              <a:ahLst/>
              <a:cxnLst/>
              <a:rect l="l" t="t" r="r" b="b"/>
              <a:pathLst>
                <a:path w="212691" h="77677" extrusionOk="0">
                  <a:moveTo>
                    <a:pt x="212691" y="77117"/>
                  </a:moveTo>
                  <a:lnTo>
                    <a:pt x="11276" y="77117"/>
                  </a:lnTo>
                  <a:lnTo>
                    <a:pt x="1347" y="67188"/>
                  </a:lnTo>
                  <a:lnTo>
                    <a:pt x="1347" y="4036"/>
                  </a:lnTo>
                  <a:cubicBezTo>
                    <a:pt x="1650" y="3923"/>
                    <a:pt x="1867" y="3630"/>
                    <a:pt x="1867" y="3287"/>
                  </a:cubicBezTo>
                  <a:cubicBezTo>
                    <a:pt x="1867" y="2943"/>
                    <a:pt x="1650" y="2651"/>
                    <a:pt x="1347" y="2537"/>
                  </a:cubicBezTo>
                  <a:lnTo>
                    <a:pt x="1347" y="1030"/>
                  </a:lnTo>
                  <a:cubicBezTo>
                    <a:pt x="1799" y="907"/>
                    <a:pt x="2134" y="494"/>
                    <a:pt x="2134" y="0"/>
                  </a:cubicBezTo>
                  <a:lnTo>
                    <a:pt x="0" y="0"/>
                  </a:lnTo>
                  <a:cubicBezTo>
                    <a:pt x="0" y="494"/>
                    <a:pt x="333" y="907"/>
                    <a:pt x="787" y="1030"/>
                  </a:cubicBezTo>
                  <a:lnTo>
                    <a:pt x="787" y="2537"/>
                  </a:lnTo>
                  <a:cubicBezTo>
                    <a:pt x="483" y="2651"/>
                    <a:pt x="267" y="2943"/>
                    <a:pt x="267" y="3287"/>
                  </a:cubicBezTo>
                  <a:cubicBezTo>
                    <a:pt x="267" y="3630"/>
                    <a:pt x="483" y="3923"/>
                    <a:pt x="787" y="4036"/>
                  </a:cubicBezTo>
                  <a:lnTo>
                    <a:pt x="787" y="67303"/>
                  </a:lnTo>
                  <a:cubicBezTo>
                    <a:pt x="787" y="67382"/>
                    <a:pt x="819" y="67452"/>
                    <a:pt x="871" y="67503"/>
                  </a:cubicBezTo>
                  <a:lnTo>
                    <a:pt x="10962" y="77594"/>
                  </a:lnTo>
                  <a:cubicBezTo>
                    <a:pt x="11016" y="77650"/>
                    <a:pt x="11087" y="77676"/>
                    <a:pt x="11159" y="77676"/>
                  </a:cubicBezTo>
                  <a:lnTo>
                    <a:pt x="212691" y="77676"/>
                  </a:lnTo>
                  <a:lnTo>
                    <a:pt x="212691" y="77117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67950" y="4642700"/>
              <a:ext cx="43750" cy="43725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1748"/>
                  </a:move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ubicBezTo>
                    <a:pt x="394" y="0"/>
                    <a:pt x="1" y="393"/>
                    <a:pt x="1" y="875"/>
                  </a:cubicBezTo>
                  <a:cubicBezTo>
                    <a:pt x="1" y="1357"/>
                    <a:pt x="394" y="1748"/>
                    <a:pt x="876" y="174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526925" y="2856275"/>
              <a:ext cx="1784775" cy="1892550"/>
            </a:xfrm>
            <a:custGeom>
              <a:avLst/>
              <a:gdLst/>
              <a:ahLst/>
              <a:cxnLst/>
              <a:rect l="l" t="t" r="r" b="b"/>
              <a:pathLst>
                <a:path w="71391" h="75702" extrusionOk="0">
                  <a:moveTo>
                    <a:pt x="70831" y="0"/>
                  </a:moveTo>
                  <a:lnTo>
                    <a:pt x="70831" y="72599"/>
                  </a:lnTo>
                  <a:lnTo>
                    <a:pt x="68290" y="75142"/>
                  </a:lnTo>
                  <a:lnTo>
                    <a:pt x="1" y="75142"/>
                  </a:lnTo>
                  <a:lnTo>
                    <a:pt x="1" y="75702"/>
                  </a:lnTo>
                  <a:lnTo>
                    <a:pt x="68405" y="75702"/>
                  </a:lnTo>
                  <a:cubicBezTo>
                    <a:pt x="68477" y="75702"/>
                    <a:pt x="68549" y="75674"/>
                    <a:pt x="68604" y="75620"/>
                  </a:cubicBezTo>
                  <a:lnTo>
                    <a:pt x="71308" y="72915"/>
                  </a:lnTo>
                  <a:cubicBezTo>
                    <a:pt x="71359" y="72865"/>
                    <a:pt x="71391" y="72794"/>
                    <a:pt x="71391" y="72716"/>
                  </a:cubicBezTo>
                  <a:lnTo>
                    <a:pt x="71391" y="0"/>
                  </a:lnTo>
                  <a:lnTo>
                    <a:pt x="7083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037675" y="4474800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506" y="12853"/>
                  </a:moveTo>
                  <a:cubicBezTo>
                    <a:pt x="396" y="12963"/>
                    <a:pt x="220" y="12963"/>
                    <a:pt x="110" y="12853"/>
                  </a:cubicBezTo>
                  <a:cubicBezTo>
                    <a:pt x="1" y="12745"/>
                    <a:pt x="1" y="12567"/>
                    <a:pt x="110" y="12458"/>
                  </a:cubicBezTo>
                  <a:lnTo>
                    <a:pt x="12458" y="110"/>
                  </a:lnTo>
                  <a:cubicBezTo>
                    <a:pt x="12567" y="0"/>
                    <a:pt x="12744" y="0"/>
                    <a:pt x="12854" y="110"/>
                  </a:cubicBezTo>
                  <a:cubicBezTo>
                    <a:pt x="12963" y="220"/>
                    <a:pt x="12963" y="396"/>
                    <a:pt x="12854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979900" y="4417025"/>
              <a:ext cx="381875" cy="381850"/>
            </a:xfrm>
            <a:custGeom>
              <a:avLst/>
              <a:gdLst/>
              <a:ahLst/>
              <a:cxnLst/>
              <a:rect l="l" t="t" r="r" b="b"/>
              <a:pathLst>
                <a:path w="15275" h="15274" extrusionOk="0">
                  <a:moveTo>
                    <a:pt x="506" y="15164"/>
                  </a:moveTo>
                  <a:cubicBezTo>
                    <a:pt x="397" y="15274"/>
                    <a:pt x="220" y="15274"/>
                    <a:pt x="111" y="15164"/>
                  </a:cubicBezTo>
                  <a:cubicBezTo>
                    <a:pt x="1" y="15056"/>
                    <a:pt x="1" y="14878"/>
                    <a:pt x="111" y="14769"/>
                  </a:cubicBezTo>
                  <a:lnTo>
                    <a:pt x="14769" y="110"/>
                  </a:lnTo>
                  <a:cubicBezTo>
                    <a:pt x="14878" y="1"/>
                    <a:pt x="15055" y="1"/>
                    <a:pt x="15165" y="110"/>
                  </a:cubicBezTo>
                  <a:cubicBezTo>
                    <a:pt x="15274" y="220"/>
                    <a:pt x="15274" y="397"/>
                    <a:pt x="15165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922150" y="435927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506" y="17474"/>
                  </a:moveTo>
                  <a:cubicBezTo>
                    <a:pt x="396" y="17584"/>
                    <a:pt x="219" y="17584"/>
                    <a:pt x="110" y="17474"/>
                  </a:cubicBezTo>
                  <a:cubicBezTo>
                    <a:pt x="0" y="17366"/>
                    <a:pt x="0" y="17188"/>
                    <a:pt x="110" y="17079"/>
                  </a:cubicBezTo>
                  <a:lnTo>
                    <a:pt x="17080" y="110"/>
                  </a:lnTo>
                  <a:cubicBezTo>
                    <a:pt x="17188" y="0"/>
                    <a:pt x="17367" y="0"/>
                    <a:pt x="17476" y="110"/>
                  </a:cubicBezTo>
                  <a:cubicBezTo>
                    <a:pt x="17584" y="219"/>
                    <a:pt x="17584" y="396"/>
                    <a:pt x="17476" y="506"/>
                  </a:cubicBezTo>
                  <a:lnTo>
                    <a:pt x="506" y="17474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526925" y="2856300"/>
              <a:ext cx="1853825" cy="1941925"/>
            </a:xfrm>
            <a:custGeom>
              <a:avLst/>
              <a:gdLst/>
              <a:ahLst/>
              <a:cxnLst/>
              <a:rect l="l" t="t" r="r" b="b"/>
              <a:pathLst>
                <a:path w="74153" h="77677" extrusionOk="0">
                  <a:moveTo>
                    <a:pt x="73367" y="2536"/>
                  </a:moveTo>
                  <a:lnTo>
                    <a:pt x="73367" y="1029"/>
                  </a:lnTo>
                  <a:cubicBezTo>
                    <a:pt x="73820" y="906"/>
                    <a:pt x="74153" y="493"/>
                    <a:pt x="74153" y="1"/>
                  </a:cubicBezTo>
                  <a:lnTo>
                    <a:pt x="72020" y="1"/>
                  </a:lnTo>
                  <a:cubicBezTo>
                    <a:pt x="72020" y="493"/>
                    <a:pt x="72353" y="906"/>
                    <a:pt x="72806" y="1029"/>
                  </a:cubicBezTo>
                  <a:lnTo>
                    <a:pt x="72806" y="2536"/>
                  </a:lnTo>
                  <a:cubicBezTo>
                    <a:pt x="72504" y="2650"/>
                    <a:pt x="72286" y="2942"/>
                    <a:pt x="72286" y="3286"/>
                  </a:cubicBezTo>
                  <a:cubicBezTo>
                    <a:pt x="72286" y="3629"/>
                    <a:pt x="72504" y="3922"/>
                    <a:pt x="72806" y="4035"/>
                  </a:cubicBezTo>
                  <a:lnTo>
                    <a:pt x="72806" y="67187"/>
                  </a:lnTo>
                  <a:lnTo>
                    <a:pt x="62879" y="77116"/>
                  </a:lnTo>
                  <a:lnTo>
                    <a:pt x="1" y="77116"/>
                  </a:lnTo>
                  <a:lnTo>
                    <a:pt x="1" y="77677"/>
                  </a:lnTo>
                  <a:lnTo>
                    <a:pt x="62994" y="77677"/>
                  </a:lnTo>
                  <a:cubicBezTo>
                    <a:pt x="63066" y="77675"/>
                    <a:pt x="63137" y="77649"/>
                    <a:pt x="63191" y="77593"/>
                  </a:cubicBezTo>
                  <a:lnTo>
                    <a:pt x="73284" y="67502"/>
                  </a:lnTo>
                  <a:cubicBezTo>
                    <a:pt x="73335" y="67453"/>
                    <a:pt x="73367" y="67381"/>
                    <a:pt x="73367" y="67304"/>
                  </a:cubicBezTo>
                  <a:lnTo>
                    <a:pt x="73367" y="4036"/>
                  </a:lnTo>
                  <a:cubicBezTo>
                    <a:pt x="73669" y="3922"/>
                    <a:pt x="73887" y="3630"/>
                    <a:pt x="73887" y="3287"/>
                  </a:cubicBezTo>
                  <a:cubicBezTo>
                    <a:pt x="73887" y="2942"/>
                    <a:pt x="73669" y="2650"/>
                    <a:pt x="73367" y="253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207175" y="4642700"/>
              <a:ext cx="43725" cy="43725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6" y="1748"/>
                  </a:move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ubicBezTo>
                    <a:pt x="394" y="0"/>
                    <a:pt x="1" y="393"/>
                    <a:pt x="1" y="875"/>
                  </a:cubicBezTo>
                  <a:cubicBezTo>
                    <a:pt x="1" y="1357"/>
                    <a:pt x="394" y="1748"/>
                    <a:pt x="876" y="174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781325" y="4764425"/>
              <a:ext cx="56225" cy="56175"/>
            </a:xfrm>
            <a:custGeom>
              <a:avLst/>
              <a:gdLst/>
              <a:ahLst/>
              <a:cxnLst/>
              <a:rect l="l" t="t" r="r" b="b"/>
              <a:pathLst>
                <a:path w="2249" h="2247" extrusionOk="0">
                  <a:moveTo>
                    <a:pt x="1124" y="1"/>
                  </a:moveTo>
                  <a:cubicBezTo>
                    <a:pt x="506" y="1"/>
                    <a:pt x="0" y="505"/>
                    <a:pt x="0" y="1124"/>
                  </a:cubicBezTo>
                  <a:cubicBezTo>
                    <a:pt x="0" y="1743"/>
                    <a:pt x="506" y="2247"/>
                    <a:pt x="1124" y="2247"/>
                  </a:cubicBezTo>
                  <a:cubicBezTo>
                    <a:pt x="1743" y="2247"/>
                    <a:pt x="2248" y="1743"/>
                    <a:pt x="2248" y="1124"/>
                  </a:cubicBezTo>
                  <a:cubicBezTo>
                    <a:pt x="2248" y="505"/>
                    <a:pt x="1743" y="1"/>
                    <a:pt x="112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872975" y="4769075"/>
              <a:ext cx="43725" cy="43725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4" y="0"/>
                  </a:moveTo>
                  <a:cubicBezTo>
                    <a:pt x="393" y="0"/>
                    <a:pt x="1" y="393"/>
                    <a:pt x="1" y="875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02150" y="4769075"/>
              <a:ext cx="43750" cy="43725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0"/>
                  </a:moveTo>
                  <a:cubicBezTo>
                    <a:pt x="394" y="0"/>
                    <a:pt x="1" y="393"/>
                    <a:pt x="1" y="875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781325" y="894375"/>
              <a:ext cx="56225" cy="56200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1124" y="0"/>
                  </a:moveTo>
                  <a:cubicBezTo>
                    <a:pt x="506" y="0"/>
                    <a:pt x="0" y="505"/>
                    <a:pt x="0" y="1123"/>
                  </a:cubicBezTo>
                  <a:cubicBezTo>
                    <a:pt x="0" y="1742"/>
                    <a:pt x="506" y="2248"/>
                    <a:pt x="1124" y="2248"/>
                  </a:cubicBezTo>
                  <a:cubicBezTo>
                    <a:pt x="1743" y="2248"/>
                    <a:pt x="2248" y="1742"/>
                    <a:pt x="2248" y="1123"/>
                  </a:cubicBezTo>
                  <a:cubicBezTo>
                    <a:pt x="2248" y="505"/>
                    <a:pt x="1743" y="0"/>
                    <a:pt x="112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872975" y="899025"/>
              <a:ext cx="43725" cy="43700"/>
            </a:xfrm>
            <a:custGeom>
              <a:avLst/>
              <a:gdLst/>
              <a:ahLst/>
              <a:cxnLst/>
              <a:rect l="l" t="t" r="r" b="b"/>
              <a:pathLst>
                <a:path w="1749" h="1748" extrusionOk="0">
                  <a:moveTo>
                    <a:pt x="874" y="1"/>
                  </a:moveTo>
                  <a:cubicBezTo>
                    <a:pt x="393" y="1"/>
                    <a:pt x="1" y="392"/>
                    <a:pt x="1" y="874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4"/>
                  </a:cubicBezTo>
                  <a:cubicBezTo>
                    <a:pt x="1749" y="392"/>
                    <a:pt x="1356" y="1"/>
                    <a:pt x="87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702150" y="899025"/>
              <a:ext cx="43750" cy="43700"/>
            </a:xfrm>
            <a:custGeom>
              <a:avLst/>
              <a:gdLst/>
              <a:ahLst/>
              <a:cxnLst/>
              <a:rect l="l" t="t" r="r" b="b"/>
              <a:pathLst>
                <a:path w="1750" h="1748" extrusionOk="0">
                  <a:moveTo>
                    <a:pt x="876" y="1"/>
                  </a:moveTo>
                  <a:cubicBezTo>
                    <a:pt x="394" y="1"/>
                    <a:pt x="1" y="392"/>
                    <a:pt x="1" y="874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4"/>
                  </a:cubicBezTo>
                  <a:cubicBezTo>
                    <a:pt x="1749" y="392"/>
                    <a:pt x="1356" y="1"/>
                    <a:pt x="876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noFill/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Bellefair"/>
                <a:ea typeface="Bellefair"/>
                <a:cs typeface="Bellefair"/>
                <a:sym typeface="Bellefa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subTitle" idx="1"/>
          </p:nvPr>
        </p:nvSpPr>
        <p:spPr>
          <a:xfrm>
            <a:off x="722376" y="1211425"/>
            <a:ext cx="7708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" name="Google Shape;83;p4"/>
          <p:cNvGrpSpPr/>
          <p:nvPr/>
        </p:nvGrpSpPr>
        <p:grpSpPr>
          <a:xfrm>
            <a:off x="165000" y="149269"/>
            <a:ext cx="8813999" cy="4844962"/>
            <a:chOff x="165000" y="149269"/>
            <a:chExt cx="8813999" cy="4844962"/>
          </a:xfrm>
        </p:grpSpPr>
        <p:sp>
          <p:nvSpPr>
            <p:cNvPr id="84" name="Google Shape;84;p4"/>
            <p:cNvSpPr/>
            <p:nvPr/>
          </p:nvSpPr>
          <p:spPr>
            <a:xfrm>
              <a:off x="4537309" y="4924911"/>
              <a:ext cx="69382" cy="69320"/>
            </a:xfrm>
            <a:custGeom>
              <a:avLst/>
              <a:gdLst/>
              <a:ahLst/>
              <a:cxnLst/>
              <a:rect l="l" t="t" r="r" b="b"/>
              <a:pathLst>
                <a:path w="2249" h="2247" extrusionOk="0">
                  <a:moveTo>
                    <a:pt x="1124" y="1"/>
                  </a:moveTo>
                  <a:cubicBezTo>
                    <a:pt x="506" y="1"/>
                    <a:pt x="0" y="505"/>
                    <a:pt x="0" y="1124"/>
                  </a:cubicBezTo>
                  <a:cubicBezTo>
                    <a:pt x="0" y="1743"/>
                    <a:pt x="506" y="2247"/>
                    <a:pt x="1124" y="2247"/>
                  </a:cubicBezTo>
                  <a:cubicBezTo>
                    <a:pt x="1743" y="2247"/>
                    <a:pt x="2248" y="1743"/>
                    <a:pt x="2248" y="1124"/>
                  </a:cubicBezTo>
                  <a:cubicBezTo>
                    <a:pt x="2248" y="505"/>
                    <a:pt x="1743" y="1"/>
                    <a:pt x="112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650405" y="4930649"/>
              <a:ext cx="53957" cy="53957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4" y="0"/>
                  </a:moveTo>
                  <a:cubicBezTo>
                    <a:pt x="393" y="0"/>
                    <a:pt x="1" y="393"/>
                    <a:pt x="1" y="875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4439607" y="4930649"/>
              <a:ext cx="53988" cy="53957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0"/>
                  </a:moveTo>
                  <a:cubicBezTo>
                    <a:pt x="394" y="0"/>
                    <a:pt x="1" y="393"/>
                    <a:pt x="1" y="875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4"/>
            <p:cNvGrpSpPr/>
            <p:nvPr/>
          </p:nvGrpSpPr>
          <p:grpSpPr>
            <a:xfrm>
              <a:off x="165000" y="149269"/>
              <a:ext cx="8813999" cy="4817351"/>
              <a:chOff x="165000" y="149269"/>
              <a:chExt cx="8813999" cy="4817351"/>
            </a:xfrm>
          </p:grpSpPr>
          <p:sp>
            <p:nvSpPr>
              <p:cNvPr id="88" name="Google Shape;88;p4"/>
              <p:cNvSpPr/>
              <p:nvPr/>
            </p:nvSpPr>
            <p:spPr>
              <a:xfrm>
                <a:off x="250177" y="234909"/>
                <a:ext cx="6483775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210171" h="75702" extrusionOk="0">
                    <a:moveTo>
                      <a:pt x="210171" y="1"/>
                    </a:moveTo>
                    <a:lnTo>
                      <a:pt x="2986" y="1"/>
                    </a:lnTo>
                    <a:cubicBezTo>
                      <a:pt x="2915" y="1"/>
                      <a:pt x="2843" y="28"/>
                      <a:pt x="2789" y="84"/>
                    </a:cubicBezTo>
                    <a:lnTo>
                      <a:pt x="84" y="2787"/>
                    </a:lnTo>
                    <a:cubicBezTo>
                      <a:pt x="33" y="2838"/>
                      <a:pt x="1" y="2909"/>
                      <a:pt x="1" y="2986"/>
                    </a:cubicBezTo>
                    <a:lnTo>
                      <a:pt x="1" y="75702"/>
                    </a:lnTo>
                    <a:lnTo>
                      <a:pt x="560" y="75702"/>
                    </a:lnTo>
                    <a:lnTo>
                      <a:pt x="560" y="3103"/>
                    </a:lnTo>
                    <a:lnTo>
                      <a:pt x="3102" y="561"/>
                    </a:lnTo>
                    <a:lnTo>
                      <a:pt x="210171" y="561"/>
                    </a:lnTo>
                    <a:lnTo>
                      <a:pt x="210171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165000" y="173980"/>
                <a:ext cx="6525886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211536" h="77676" extrusionOk="0">
                    <a:moveTo>
                      <a:pt x="11276" y="560"/>
                    </a:moveTo>
                    <a:lnTo>
                      <a:pt x="211535" y="560"/>
                    </a:lnTo>
                    <a:lnTo>
                      <a:pt x="211535" y="1"/>
                    </a:lnTo>
                    <a:lnTo>
                      <a:pt x="11159" y="1"/>
                    </a:lnTo>
                    <a:cubicBezTo>
                      <a:pt x="11087" y="1"/>
                      <a:pt x="11016" y="29"/>
                      <a:pt x="10962" y="83"/>
                    </a:cubicBezTo>
                    <a:lnTo>
                      <a:pt x="871" y="10174"/>
                    </a:lnTo>
                    <a:cubicBezTo>
                      <a:pt x="819" y="10225"/>
                      <a:pt x="787" y="10295"/>
                      <a:pt x="787" y="10374"/>
                    </a:cubicBezTo>
                    <a:lnTo>
                      <a:pt x="787" y="73641"/>
                    </a:lnTo>
                    <a:cubicBezTo>
                      <a:pt x="483" y="73754"/>
                      <a:pt x="267" y="74047"/>
                      <a:pt x="267" y="74390"/>
                    </a:cubicBezTo>
                    <a:cubicBezTo>
                      <a:pt x="267" y="74734"/>
                      <a:pt x="483" y="75026"/>
                      <a:pt x="787" y="75140"/>
                    </a:cubicBezTo>
                    <a:lnTo>
                      <a:pt x="787" y="76647"/>
                    </a:lnTo>
                    <a:cubicBezTo>
                      <a:pt x="333" y="76770"/>
                      <a:pt x="0" y="77185"/>
                      <a:pt x="0" y="77675"/>
                    </a:cubicBezTo>
                    <a:lnTo>
                      <a:pt x="2134" y="77675"/>
                    </a:lnTo>
                    <a:cubicBezTo>
                      <a:pt x="2134" y="77185"/>
                      <a:pt x="1799" y="76770"/>
                      <a:pt x="1347" y="76647"/>
                    </a:cubicBezTo>
                    <a:lnTo>
                      <a:pt x="1347" y="75140"/>
                    </a:lnTo>
                    <a:cubicBezTo>
                      <a:pt x="1650" y="75026"/>
                      <a:pt x="1867" y="74734"/>
                      <a:pt x="1867" y="74390"/>
                    </a:cubicBezTo>
                    <a:cubicBezTo>
                      <a:pt x="1867" y="74047"/>
                      <a:pt x="1650" y="73754"/>
                      <a:pt x="1347" y="73641"/>
                    </a:cubicBezTo>
                    <a:lnTo>
                      <a:pt x="1347" y="10489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325204" y="311910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4" y="1"/>
                    </a:moveTo>
                    <a:cubicBezTo>
                      <a:pt x="392" y="1"/>
                      <a:pt x="1" y="392"/>
                      <a:pt x="1" y="876"/>
                    </a:cubicBezTo>
                    <a:cubicBezTo>
                      <a:pt x="1" y="1358"/>
                      <a:pt x="392" y="1749"/>
                      <a:pt x="874" y="1749"/>
                    </a:cubicBezTo>
                    <a:cubicBezTo>
                      <a:pt x="1358" y="1749"/>
                      <a:pt x="1749" y="1358"/>
                      <a:pt x="1749" y="876"/>
                    </a:cubicBezTo>
                    <a:cubicBezTo>
                      <a:pt x="1749" y="392"/>
                      <a:pt x="1358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6684438" y="234909"/>
                <a:ext cx="2209354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616" h="75702" extrusionOk="0">
                    <a:moveTo>
                      <a:pt x="71533" y="2787"/>
                    </a:moveTo>
                    <a:lnTo>
                      <a:pt x="68829" y="82"/>
                    </a:lnTo>
                    <a:cubicBezTo>
                      <a:pt x="68774" y="28"/>
                      <a:pt x="68702" y="1"/>
                      <a:pt x="68630" y="1"/>
                    </a:cubicBezTo>
                    <a:lnTo>
                      <a:pt x="1" y="1"/>
                    </a:lnTo>
                    <a:lnTo>
                      <a:pt x="1" y="561"/>
                    </a:lnTo>
                    <a:lnTo>
                      <a:pt x="68515" y="561"/>
                    </a:lnTo>
                    <a:lnTo>
                      <a:pt x="71056" y="3103"/>
                    </a:lnTo>
                    <a:lnTo>
                      <a:pt x="71056" y="75702"/>
                    </a:lnTo>
                    <a:lnTo>
                      <a:pt x="71616" y="75702"/>
                    </a:lnTo>
                    <a:lnTo>
                      <a:pt x="71616" y="2986"/>
                    </a:lnTo>
                    <a:cubicBezTo>
                      <a:pt x="71616" y="2909"/>
                      <a:pt x="71584" y="2838"/>
                      <a:pt x="71533" y="2787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6684438" y="173980"/>
                <a:ext cx="2294561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74378" h="77676" extrusionOk="0">
                    <a:moveTo>
                      <a:pt x="72245" y="77675"/>
                    </a:moveTo>
                    <a:lnTo>
                      <a:pt x="74378" y="77675"/>
                    </a:lnTo>
                    <a:cubicBezTo>
                      <a:pt x="74378" y="77185"/>
                      <a:pt x="74045" y="76770"/>
                      <a:pt x="73590" y="76647"/>
                    </a:cubicBezTo>
                    <a:lnTo>
                      <a:pt x="73590" y="75140"/>
                    </a:lnTo>
                    <a:cubicBezTo>
                      <a:pt x="73894" y="75026"/>
                      <a:pt x="74110" y="74734"/>
                      <a:pt x="74110" y="74390"/>
                    </a:cubicBezTo>
                    <a:cubicBezTo>
                      <a:pt x="74110" y="74047"/>
                      <a:pt x="73894" y="73754"/>
                      <a:pt x="73590" y="73641"/>
                    </a:cubicBezTo>
                    <a:lnTo>
                      <a:pt x="73590" y="10374"/>
                    </a:lnTo>
                    <a:cubicBezTo>
                      <a:pt x="73590" y="10295"/>
                      <a:pt x="73558" y="10225"/>
                      <a:pt x="73507" y="10174"/>
                    </a:cubicBezTo>
                    <a:lnTo>
                      <a:pt x="63416" y="83"/>
                    </a:lnTo>
                    <a:cubicBezTo>
                      <a:pt x="63362" y="29"/>
                      <a:pt x="63291" y="1"/>
                      <a:pt x="63219" y="1"/>
                    </a:cubicBezTo>
                    <a:lnTo>
                      <a:pt x="1" y="1"/>
                    </a:lnTo>
                    <a:lnTo>
                      <a:pt x="1" y="560"/>
                    </a:lnTo>
                    <a:lnTo>
                      <a:pt x="63104" y="560"/>
                    </a:lnTo>
                    <a:lnTo>
                      <a:pt x="73031" y="10489"/>
                    </a:lnTo>
                    <a:lnTo>
                      <a:pt x="73031" y="73641"/>
                    </a:lnTo>
                    <a:cubicBezTo>
                      <a:pt x="72727" y="73754"/>
                      <a:pt x="72511" y="74047"/>
                      <a:pt x="72511" y="74390"/>
                    </a:cubicBezTo>
                    <a:cubicBezTo>
                      <a:pt x="72511" y="74734"/>
                      <a:pt x="72727" y="75026"/>
                      <a:pt x="73031" y="75140"/>
                    </a:cubicBezTo>
                    <a:lnTo>
                      <a:pt x="73031" y="76647"/>
                    </a:lnTo>
                    <a:cubicBezTo>
                      <a:pt x="72578" y="76770"/>
                      <a:pt x="72245" y="77185"/>
                      <a:pt x="72245" y="77675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8764808" y="311910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9"/>
                    </a:moveTo>
                    <a:cubicBezTo>
                      <a:pt x="1356" y="1749"/>
                      <a:pt x="1749" y="1356"/>
                      <a:pt x="1749" y="876"/>
                    </a:cubicBezTo>
                    <a:cubicBezTo>
                      <a:pt x="1749" y="394"/>
                      <a:pt x="1356" y="1"/>
                      <a:pt x="876" y="1"/>
                    </a:cubicBezTo>
                    <a:cubicBezTo>
                      <a:pt x="394" y="1"/>
                      <a:pt x="1" y="394"/>
                      <a:pt x="1" y="876"/>
                    </a:cubicBezTo>
                    <a:cubicBezTo>
                      <a:pt x="1" y="1356"/>
                      <a:pt x="394" y="1749"/>
                      <a:pt x="876" y="1749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250177" y="2570285"/>
                <a:ext cx="6476340" cy="2335376"/>
              </a:xfrm>
              <a:custGeom>
                <a:avLst/>
                <a:gdLst/>
                <a:ahLst/>
                <a:cxnLst/>
                <a:rect l="l" t="t" r="r" b="b"/>
                <a:pathLst>
                  <a:path w="209930" h="75701" extrusionOk="0">
                    <a:moveTo>
                      <a:pt x="209930" y="75141"/>
                    </a:moveTo>
                    <a:lnTo>
                      <a:pt x="3102" y="75141"/>
                    </a:lnTo>
                    <a:lnTo>
                      <a:pt x="560" y="72598"/>
                    </a:lnTo>
                    <a:lnTo>
                      <a:pt x="560" y="1"/>
                    </a:lnTo>
                    <a:lnTo>
                      <a:pt x="1" y="1"/>
                    </a:lnTo>
                    <a:lnTo>
                      <a:pt x="1" y="72715"/>
                    </a:lnTo>
                    <a:cubicBezTo>
                      <a:pt x="1" y="72793"/>
                      <a:pt x="33" y="72864"/>
                      <a:pt x="84" y="72915"/>
                    </a:cubicBezTo>
                    <a:lnTo>
                      <a:pt x="2789" y="75619"/>
                    </a:lnTo>
                    <a:cubicBezTo>
                      <a:pt x="2843" y="75673"/>
                      <a:pt x="2915" y="75701"/>
                      <a:pt x="2986" y="75701"/>
                    </a:cubicBezTo>
                    <a:lnTo>
                      <a:pt x="209930" y="75701"/>
                    </a:lnTo>
                    <a:lnTo>
                      <a:pt x="209930" y="7514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65000" y="2570254"/>
                <a:ext cx="6561517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212691" h="77677" extrusionOk="0">
                    <a:moveTo>
                      <a:pt x="212691" y="77117"/>
                    </a:moveTo>
                    <a:lnTo>
                      <a:pt x="11276" y="77117"/>
                    </a:lnTo>
                    <a:lnTo>
                      <a:pt x="1347" y="67188"/>
                    </a:lnTo>
                    <a:lnTo>
                      <a:pt x="1347" y="4036"/>
                    </a:lnTo>
                    <a:cubicBezTo>
                      <a:pt x="1650" y="3923"/>
                      <a:pt x="1867" y="3630"/>
                      <a:pt x="1867" y="3287"/>
                    </a:cubicBezTo>
                    <a:cubicBezTo>
                      <a:pt x="1867" y="2943"/>
                      <a:pt x="1650" y="2651"/>
                      <a:pt x="1347" y="2537"/>
                    </a:cubicBezTo>
                    <a:lnTo>
                      <a:pt x="1347" y="1030"/>
                    </a:lnTo>
                    <a:cubicBezTo>
                      <a:pt x="1799" y="907"/>
                      <a:pt x="2134" y="494"/>
                      <a:pt x="2134" y="0"/>
                    </a:cubicBezTo>
                    <a:lnTo>
                      <a:pt x="0" y="0"/>
                    </a:lnTo>
                    <a:cubicBezTo>
                      <a:pt x="0" y="494"/>
                      <a:pt x="333" y="907"/>
                      <a:pt x="787" y="1030"/>
                    </a:cubicBezTo>
                    <a:lnTo>
                      <a:pt x="787" y="2537"/>
                    </a:lnTo>
                    <a:cubicBezTo>
                      <a:pt x="483" y="2651"/>
                      <a:pt x="267" y="2943"/>
                      <a:pt x="267" y="3287"/>
                    </a:cubicBezTo>
                    <a:cubicBezTo>
                      <a:pt x="267" y="3630"/>
                      <a:pt x="483" y="3923"/>
                      <a:pt x="787" y="4036"/>
                    </a:cubicBezTo>
                    <a:lnTo>
                      <a:pt x="787" y="67303"/>
                    </a:lnTo>
                    <a:cubicBezTo>
                      <a:pt x="787" y="67382"/>
                      <a:pt x="819" y="67452"/>
                      <a:pt x="871" y="67503"/>
                    </a:cubicBezTo>
                    <a:lnTo>
                      <a:pt x="10962" y="77594"/>
                    </a:lnTo>
                    <a:cubicBezTo>
                      <a:pt x="11016" y="77650"/>
                      <a:pt x="11087" y="77676"/>
                      <a:pt x="11159" y="77676"/>
                    </a:cubicBezTo>
                    <a:lnTo>
                      <a:pt x="212691" y="77676"/>
                    </a:lnTo>
                    <a:lnTo>
                      <a:pt x="212691" y="77117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325204" y="4774702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6691380" y="2570254"/>
                <a:ext cx="2202412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391" h="75702" extrusionOk="0">
                    <a:moveTo>
                      <a:pt x="70831" y="0"/>
                    </a:moveTo>
                    <a:lnTo>
                      <a:pt x="70831" y="72599"/>
                    </a:lnTo>
                    <a:lnTo>
                      <a:pt x="68290" y="75142"/>
                    </a:lnTo>
                    <a:lnTo>
                      <a:pt x="1" y="75142"/>
                    </a:lnTo>
                    <a:lnTo>
                      <a:pt x="1" y="75702"/>
                    </a:lnTo>
                    <a:lnTo>
                      <a:pt x="68405" y="75702"/>
                    </a:lnTo>
                    <a:cubicBezTo>
                      <a:pt x="68477" y="75702"/>
                      <a:pt x="68549" y="75674"/>
                      <a:pt x="68604" y="75620"/>
                    </a:cubicBezTo>
                    <a:lnTo>
                      <a:pt x="71308" y="72915"/>
                    </a:lnTo>
                    <a:cubicBezTo>
                      <a:pt x="71359" y="72865"/>
                      <a:pt x="71391" y="72794"/>
                      <a:pt x="71391" y="72716"/>
                    </a:cubicBezTo>
                    <a:lnTo>
                      <a:pt x="71391" y="0"/>
                    </a:lnTo>
                    <a:lnTo>
                      <a:pt x="70831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6691380" y="2570285"/>
                <a:ext cx="2287620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74153" h="77677" extrusionOk="0">
                    <a:moveTo>
                      <a:pt x="73367" y="2536"/>
                    </a:moveTo>
                    <a:lnTo>
                      <a:pt x="73367" y="1029"/>
                    </a:lnTo>
                    <a:cubicBezTo>
                      <a:pt x="73820" y="906"/>
                      <a:pt x="74153" y="493"/>
                      <a:pt x="74153" y="1"/>
                    </a:cubicBezTo>
                    <a:lnTo>
                      <a:pt x="72020" y="1"/>
                    </a:lnTo>
                    <a:cubicBezTo>
                      <a:pt x="72020" y="493"/>
                      <a:pt x="72353" y="906"/>
                      <a:pt x="72806" y="1029"/>
                    </a:cubicBezTo>
                    <a:lnTo>
                      <a:pt x="72806" y="2536"/>
                    </a:lnTo>
                    <a:cubicBezTo>
                      <a:pt x="72504" y="2650"/>
                      <a:pt x="72286" y="2942"/>
                      <a:pt x="72286" y="3286"/>
                    </a:cubicBezTo>
                    <a:cubicBezTo>
                      <a:pt x="72286" y="3629"/>
                      <a:pt x="72504" y="3922"/>
                      <a:pt x="72806" y="4035"/>
                    </a:cubicBezTo>
                    <a:lnTo>
                      <a:pt x="72806" y="67187"/>
                    </a:lnTo>
                    <a:lnTo>
                      <a:pt x="62879" y="77116"/>
                    </a:lnTo>
                    <a:lnTo>
                      <a:pt x="1" y="77116"/>
                    </a:lnTo>
                    <a:lnTo>
                      <a:pt x="1" y="77677"/>
                    </a:lnTo>
                    <a:lnTo>
                      <a:pt x="62994" y="77677"/>
                    </a:lnTo>
                    <a:cubicBezTo>
                      <a:pt x="63066" y="77675"/>
                      <a:pt x="63137" y="77649"/>
                      <a:pt x="63191" y="77593"/>
                    </a:cubicBezTo>
                    <a:lnTo>
                      <a:pt x="73284" y="67502"/>
                    </a:lnTo>
                    <a:cubicBezTo>
                      <a:pt x="73335" y="67453"/>
                      <a:pt x="73367" y="67381"/>
                      <a:pt x="73367" y="67304"/>
                    </a:cubicBezTo>
                    <a:lnTo>
                      <a:pt x="73367" y="4036"/>
                    </a:lnTo>
                    <a:cubicBezTo>
                      <a:pt x="73669" y="3922"/>
                      <a:pt x="73887" y="3630"/>
                      <a:pt x="73887" y="3287"/>
                    </a:cubicBezTo>
                    <a:cubicBezTo>
                      <a:pt x="73887" y="2942"/>
                      <a:pt x="73669" y="2650"/>
                      <a:pt x="73367" y="253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8764808" y="4774702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4537309" y="149269"/>
                <a:ext cx="69382" cy="69351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2248" extrusionOk="0">
                    <a:moveTo>
                      <a:pt x="1124" y="0"/>
                    </a:moveTo>
                    <a:cubicBezTo>
                      <a:pt x="506" y="0"/>
                      <a:pt x="0" y="505"/>
                      <a:pt x="0" y="1123"/>
                    </a:cubicBezTo>
                    <a:cubicBezTo>
                      <a:pt x="0" y="1742"/>
                      <a:pt x="506" y="2248"/>
                      <a:pt x="1124" y="2248"/>
                    </a:cubicBezTo>
                    <a:cubicBezTo>
                      <a:pt x="1743" y="2248"/>
                      <a:pt x="2248" y="1742"/>
                      <a:pt x="2248" y="1123"/>
                    </a:cubicBezTo>
                    <a:cubicBezTo>
                      <a:pt x="2248" y="505"/>
                      <a:pt x="1743" y="0"/>
                      <a:pt x="1124" y="0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4650405" y="155007"/>
                <a:ext cx="53957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8" extrusionOk="0">
                    <a:moveTo>
                      <a:pt x="874" y="1"/>
                    </a:moveTo>
                    <a:cubicBezTo>
                      <a:pt x="393" y="1"/>
                      <a:pt x="1" y="392"/>
                      <a:pt x="1" y="874"/>
                    </a:cubicBezTo>
                    <a:cubicBezTo>
                      <a:pt x="1" y="1356"/>
                      <a:pt x="393" y="1748"/>
                      <a:pt x="874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4439607" y="155007"/>
                <a:ext cx="53988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8" extrusionOk="0">
                    <a:moveTo>
                      <a:pt x="876" y="1"/>
                    </a:moveTo>
                    <a:cubicBezTo>
                      <a:pt x="394" y="1"/>
                      <a:pt x="1" y="392"/>
                      <a:pt x="1" y="874"/>
                    </a:cubicBezTo>
                    <a:cubicBezTo>
                      <a:pt x="1" y="1356"/>
                      <a:pt x="394" y="1748"/>
                      <a:pt x="876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6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 txBox="1">
            <a:spLocks noGrp="1"/>
          </p:cNvSpPr>
          <p:nvPr>
            <p:ph type="subTitle" idx="1"/>
          </p:nvPr>
        </p:nvSpPr>
        <p:spPr>
          <a:xfrm>
            <a:off x="1097613" y="1905474"/>
            <a:ext cx="290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llefair"/>
                <a:ea typeface="Bellefair"/>
                <a:cs typeface="Bellefair"/>
                <a:sym typeface="Bellefa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2"/>
          </p:nvPr>
        </p:nvSpPr>
        <p:spPr>
          <a:xfrm>
            <a:off x="5138788" y="1905474"/>
            <a:ext cx="290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llefair"/>
                <a:ea typeface="Bellefair"/>
                <a:cs typeface="Bellefair"/>
                <a:sym typeface="Bellefai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3"/>
          </p:nvPr>
        </p:nvSpPr>
        <p:spPr>
          <a:xfrm>
            <a:off x="1097613" y="2439825"/>
            <a:ext cx="2907600" cy="12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4"/>
          </p:nvPr>
        </p:nvSpPr>
        <p:spPr>
          <a:xfrm>
            <a:off x="5138788" y="2439826"/>
            <a:ext cx="2907600" cy="12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"/>
          <p:cNvGrpSpPr/>
          <p:nvPr/>
        </p:nvGrpSpPr>
        <p:grpSpPr>
          <a:xfrm>
            <a:off x="165000" y="149269"/>
            <a:ext cx="8813999" cy="4844962"/>
            <a:chOff x="165000" y="149269"/>
            <a:chExt cx="8813999" cy="4844962"/>
          </a:xfrm>
        </p:grpSpPr>
        <p:sp>
          <p:nvSpPr>
            <p:cNvPr id="111" name="Google Shape;111;p5"/>
            <p:cNvSpPr/>
            <p:nvPr/>
          </p:nvSpPr>
          <p:spPr>
            <a:xfrm>
              <a:off x="4537309" y="4924911"/>
              <a:ext cx="69382" cy="69320"/>
            </a:xfrm>
            <a:custGeom>
              <a:avLst/>
              <a:gdLst/>
              <a:ahLst/>
              <a:cxnLst/>
              <a:rect l="l" t="t" r="r" b="b"/>
              <a:pathLst>
                <a:path w="2249" h="2247" extrusionOk="0">
                  <a:moveTo>
                    <a:pt x="1124" y="1"/>
                  </a:moveTo>
                  <a:cubicBezTo>
                    <a:pt x="506" y="1"/>
                    <a:pt x="0" y="505"/>
                    <a:pt x="0" y="1124"/>
                  </a:cubicBezTo>
                  <a:cubicBezTo>
                    <a:pt x="0" y="1743"/>
                    <a:pt x="506" y="2247"/>
                    <a:pt x="1124" y="2247"/>
                  </a:cubicBezTo>
                  <a:cubicBezTo>
                    <a:pt x="1743" y="2247"/>
                    <a:pt x="2248" y="1743"/>
                    <a:pt x="2248" y="1124"/>
                  </a:cubicBezTo>
                  <a:cubicBezTo>
                    <a:pt x="2248" y="505"/>
                    <a:pt x="1743" y="1"/>
                    <a:pt x="112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4650405" y="4930649"/>
              <a:ext cx="53957" cy="53957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4" y="0"/>
                  </a:moveTo>
                  <a:cubicBezTo>
                    <a:pt x="393" y="0"/>
                    <a:pt x="1" y="393"/>
                    <a:pt x="1" y="875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4439607" y="4930649"/>
              <a:ext cx="53988" cy="53957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0"/>
                  </a:moveTo>
                  <a:cubicBezTo>
                    <a:pt x="394" y="0"/>
                    <a:pt x="1" y="393"/>
                    <a:pt x="1" y="875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165000" y="149269"/>
              <a:ext cx="8813999" cy="4817351"/>
              <a:chOff x="165000" y="149269"/>
              <a:chExt cx="8813999" cy="4817351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50177" y="234909"/>
                <a:ext cx="6483775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210171" h="75702" extrusionOk="0">
                    <a:moveTo>
                      <a:pt x="210171" y="1"/>
                    </a:moveTo>
                    <a:lnTo>
                      <a:pt x="2986" y="1"/>
                    </a:lnTo>
                    <a:cubicBezTo>
                      <a:pt x="2915" y="1"/>
                      <a:pt x="2843" y="28"/>
                      <a:pt x="2789" y="84"/>
                    </a:cubicBezTo>
                    <a:lnTo>
                      <a:pt x="84" y="2787"/>
                    </a:lnTo>
                    <a:cubicBezTo>
                      <a:pt x="33" y="2838"/>
                      <a:pt x="1" y="2909"/>
                      <a:pt x="1" y="2986"/>
                    </a:cubicBezTo>
                    <a:lnTo>
                      <a:pt x="1" y="75702"/>
                    </a:lnTo>
                    <a:lnTo>
                      <a:pt x="560" y="75702"/>
                    </a:lnTo>
                    <a:lnTo>
                      <a:pt x="560" y="3103"/>
                    </a:lnTo>
                    <a:lnTo>
                      <a:pt x="3102" y="561"/>
                    </a:lnTo>
                    <a:lnTo>
                      <a:pt x="210171" y="561"/>
                    </a:lnTo>
                    <a:lnTo>
                      <a:pt x="210171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165000" y="173980"/>
                <a:ext cx="6525886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211536" h="77676" extrusionOk="0">
                    <a:moveTo>
                      <a:pt x="11276" y="560"/>
                    </a:moveTo>
                    <a:lnTo>
                      <a:pt x="211535" y="560"/>
                    </a:lnTo>
                    <a:lnTo>
                      <a:pt x="211535" y="1"/>
                    </a:lnTo>
                    <a:lnTo>
                      <a:pt x="11159" y="1"/>
                    </a:lnTo>
                    <a:cubicBezTo>
                      <a:pt x="11087" y="1"/>
                      <a:pt x="11016" y="29"/>
                      <a:pt x="10962" y="83"/>
                    </a:cubicBezTo>
                    <a:lnTo>
                      <a:pt x="871" y="10174"/>
                    </a:lnTo>
                    <a:cubicBezTo>
                      <a:pt x="819" y="10225"/>
                      <a:pt x="787" y="10295"/>
                      <a:pt x="787" y="10374"/>
                    </a:cubicBezTo>
                    <a:lnTo>
                      <a:pt x="787" y="73641"/>
                    </a:lnTo>
                    <a:cubicBezTo>
                      <a:pt x="483" y="73754"/>
                      <a:pt x="267" y="74047"/>
                      <a:pt x="267" y="74390"/>
                    </a:cubicBezTo>
                    <a:cubicBezTo>
                      <a:pt x="267" y="74734"/>
                      <a:pt x="483" y="75026"/>
                      <a:pt x="787" y="75140"/>
                    </a:cubicBezTo>
                    <a:lnTo>
                      <a:pt x="787" y="76647"/>
                    </a:lnTo>
                    <a:cubicBezTo>
                      <a:pt x="333" y="76770"/>
                      <a:pt x="0" y="77185"/>
                      <a:pt x="0" y="77675"/>
                    </a:cubicBezTo>
                    <a:lnTo>
                      <a:pt x="2134" y="77675"/>
                    </a:lnTo>
                    <a:cubicBezTo>
                      <a:pt x="2134" y="77185"/>
                      <a:pt x="1799" y="76770"/>
                      <a:pt x="1347" y="76647"/>
                    </a:cubicBezTo>
                    <a:lnTo>
                      <a:pt x="1347" y="75140"/>
                    </a:lnTo>
                    <a:cubicBezTo>
                      <a:pt x="1650" y="75026"/>
                      <a:pt x="1867" y="74734"/>
                      <a:pt x="1867" y="74390"/>
                    </a:cubicBezTo>
                    <a:cubicBezTo>
                      <a:pt x="1867" y="74047"/>
                      <a:pt x="1650" y="73754"/>
                      <a:pt x="1347" y="73641"/>
                    </a:cubicBezTo>
                    <a:lnTo>
                      <a:pt x="1347" y="10489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325204" y="311910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4" y="1"/>
                    </a:moveTo>
                    <a:cubicBezTo>
                      <a:pt x="392" y="1"/>
                      <a:pt x="1" y="392"/>
                      <a:pt x="1" y="876"/>
                    </a:cubicBezTo>
                    <a:cubicBezTo>
                      <a:pt x="1" y="1358"/>
                      <a:pt x="392" y="1749"/>
                      <a:pt x="874" y="1749"/>
                    </a:cubicBezTo>
                    <a:cubicBezTo>
                      <a:pt x="1358" y="1749"/>
                      <a:pt x="1749" y="1358"/>
                      <a:pt x="1749" y="876"/>
                    </a:cubicBezTo>
                    <a:cubicBezTo>
                      <a:pt x="1749" y="392"/>
                      <a:pt x="1358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6684438" y="234909"/>
                <a:ext cx="2209354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616" h="75702" extrusionOk="0">
                    <a:moveTo>
                      <a:pt x="71533" y="2787"/>
                    </a:moveTo>
                    <a:lnTo>
                      <a:pt x="68829" y="82"/>
                    </a:lnTo>
                    <a:cubicBezTo>
                      <a:pt x="68774" y="28"/>
                      <a:pt x="68702" y="1"/>
                      <a:pt x="68630" y="1"/>
                    </a:cubicBezTo>
                    <a:lnTo>
                      <a:pt x="1" y="1"/>
                    </a:lnTo>
                    <a:lnTo>
                      <a:pt x="1" y="561"/>
                    </a:lnTo>
                    <a:lnTo>
                      <a:pt x="68515" y="561"/>
                    </a:lnTo>
                    <a:lnTo>
                      <a:pt x="71056" y="3103"/>
                    </a:lnTo>
                    <a:lnTo>
                      <a:pt x="71056" y="75702"/>
                    </a:lnTo>
                    <a:lnTo>
                      <a:pt x="71616" y="75702"/>
                    </a:lnTo>
                    <a:lnTo>
                      <a:pt x="71616" y="2986"/>
                    </a:lnTo>
                    <a:cubicBezTo>
                      <a:pt x="71616" y="2909"/>
                      <a:pt x="71584" y="2838"/>
                      <a:pt x="71533" y="2787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6684438" y="173980"/>
                <a:ext cx="2294561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74378" h="77676" extrusionOk="0">
                    <a:moveTo>
                      <a:pt x="72245" y="77675"/>
                    </a:moveTo>
                    <a:lnTo>
                      <a:pt x="74378" y="77675"/>
                    </a:lnTo>
                    <a:cubicBezTo>
                      <a:pt x="74378" y="77185"/>
                      <a:pt x="74045" y="76770"/>
                      <a:pt x="73590" y="76647"/>
                    </a:cubicBezTo>
                    <a:lnTo>
                      <a:pt x="73590" y="75140"/>
                    </a:lnTo>
                    <a:cubicBezTo>
                      <a:pt x="73894" y="75026"/>
                      <a:pt x="74110" y="74734"/>
                      <a:pt x="74110" y="74390"/>
                    </a:cubicBezTo>
                    <a:cubicBezTo>
                      <a:pt x="74110" y="74047"/>
                      <a:pt x="73894" y="73754"/>
                      <a:pt x="73590" y="73641"/>
                    </a:cubicBezTo>
                    <a:lnTo>
                      <a:pt x="73590" y="10374"/>
                    </a:lnTo>
                    <a:cubicBezTo>
                      <a:pt x="73590" y="10295"/>
                      <a:pt x="73558" y="10225"/>
                      <a:pt x="73507" y="10174"/>
                    </a:cubicBezTo>
                    <a:lnTo>
                      <a:pt x="63416" y="83"/>
                    </a:lnTo>
                    <a:cubicBezTo>
                      <a:pt x="63362" y="29"/>
                      <a:pt x="63291" y="1"/>
                      <a:pt x="63219" y="1"/>
                    </a:cubicBezTo>
                    <a:lnTo>
                      <a:pt x="1" y="1"/>
                    </a:lnTo>
                    <a:lnTo>
                      <a:pt x="1" y="560"/>
                    </a:lnTo>
                    <a:lnTo>
                      <a:pt x="63104" y="560"/>
                    </a:lnTo>
                    <a:lnTo>
                      <a:pt x="73031" y="10489"/>
                    </a:lnTo>
                    <a:lnTo>
                      <a:pt x="73031" y="73641"/>
                    </a:lnTo>
                    <a:cubicBezTo>
                      <a:pt x="72727" y="73754"/>
                      <a:pt x="72511" y="74047"/>
                      <a:pt x="72511" y="74390"/>
                    </a:cubicBezTo>
                    <a:cubicBezTo>
                      <a:pt x="72511" y="74734"/>
                      <a:pt x="72727" y="75026"/>
                      <a:pt x="73031" y="75140"/>
                    </a:cubicBezTo>
                    <a:lnTo>
                      <a:pt x="73031" y="76647"/>
                    </a:lnTo>
                    <a:cubicBezTo>
                      <a:pt x="72578" y="76770"/>
                      <a:pt x="72245" y="77185"/>
                      <a:pt x="72245" y="77675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764808" y="311910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9"/>
                    </a:moveTo>
                    <a:cubicBezTo>
                      <a:pt x="1356" y="1749"/>
                      <a:pt x="1749" y="1356"/>
                      <a:pt x="1749" y="876"/>
                    </a:cubicBezTo>
                    <a:cubicBezTo>
                      <a:pt x="1749" y="394"/>
                      <a:pt x="1356" y="1"/>
                      <a:pt x="876" y="1"/>
                    </a:cubicBezTo>
                    <a:cubicBezTo>
                      <a:pt x="394" y="1"/>
                      <a:pt x="1" y="394"/>
                      <a:pt x="1" y="876"/>
                    </a:cubicBezTo>
                    <a:cubicBezTo>
                      <a:pt x="1" y="1356"/>
                      <a:pt x="394" y="1749"/>
                      <a:pt x="876" y="1749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250177" y="2570285"/>
                <a:ext cx="6476340" cy="2335376"/>
              </a:xfrm>
              <a:custGeom>
                <a:avLst/>
                <a:gdLst/>
                <a:ahLst/>
                <a:cxnLst/>
                <a:rect l="l" t="t" r="r" b="b"/>
                <a:pathLst>
                  <a:path w="209930" h="75701" extrusionOk="0">
                    <a:moveTo>
                      <a:pt x="209930" y="75141"/>
                    </a:moveTo>
                    <a:lnTo>
                      <a:pt x="3102" y="75141"/>
                    </a:lnTo>
                    <a:lnTo>
                      <a:pt x="560" y="72598"/>
                    </a:lnTo>
                    <a:lnTo>
                      <a:pt x="560" y="1"/>
                    </a:lnTo>
                    <a:lnTo>
                      <a:pt x="1" y="1"/>
                    </a:lnTo>
                    <a:lnTo>
                      <a:pt x="1" y="72715"/>
                    </a:lnTo>
                    <a:cubicBezTo>
                      <a:pt x="1" y="72793"/>
                      <a:pt x="33" y="72864"/>
                      <a:pt x="84" y="72915"/>
                    </a:cubicBezTo>
                    <a:lnTo>
                      <a:pt x="2789" y="75619"/>
                    </a:lnTo>
                    <a:cubicBezTo>
                      <a:pt x="2843" y="75673"/>
                      <a:pt x="2915" y="75701"/>
                      <a:pt x="2986" y="75701"/>
                    </a:cubicBezTo>
                    <a:lnTo>
                      <a:pt x="209930" y="75701"/>
                    </a:lnTo>
                    <a:lnTo>
                      <a:pt x="209930" y="7514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165000" y="2570254"/>
                <a:ext cx="6561517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212691" h="77677" extrusionOk="0">
                    <a:moveTo>
                      <a:pt x="212691" y="77117"/>
                    </a:moveTo>
                    <a:lnTo>
                      <a:pt x="11276" y="77117"/>
                    </a:lnTo>
                    <a:lnTo>
                      <a:pt x="1347" y="67188"/>
                    </a:lnTo>
                    <a:lnTo>
                      <a:pt x="1347" y="4036"/>
                    </a:lnTo>
                    <a:cubicBezTo>
                      <a:pt x="1650" y="3923"/>
                      <a:pt x="1867" y="3630"/>
                      <a:pt x="1867" y="3287"/>
                    </a:cubicBezTo>
                    <a:cubicBezTo>
                      <a:pt x="1867" y="2943"/>
                      <a:pt x="1650" y="2651"/>
                      <a:pt x="1347" y="2537"/>
                    </a:cubicBezTo>
                    <a:lnTo>
                      <a:pt x="1347" y="1030"/>
                    </a:lnTo>
                    <a:cubicBezTo>
                      <a:pt x="1799" y="907"/>
                      <a:pt x="2134" y="494"/>
                      <a:pt x="2134" y="0"/>
                    </a:cubicBezTo>
                    <a:lnTo>
                      <a:pt x="0" y="0"/>
                    </a:lnTo>
                    <a:cubicBezTo>
                      <a:pt x="0" y="494"/>
                      <a:pt x="333" y="907"/>
                      <a:pt x="787" y="1030"/>
                    </a:cubicBezTo>
                    <a:lnTo>
                      <a:pt x="787" y="2537"/>
                    </a:lnTo>
                    <a:cubicBezTo>
                      <a:pt x="483" y="2651"/>
                      <a:pt x="267" y="2943"/>
                      <a:pt x="267" y="3287"/>
                    </a:cubicBezTo>
                    <a:cubicBezTo>
                      <a:pt x="267" y="3630"/>
                      <a:pt x="483" y="3923"/>
                      <a:pt x="787" y="4036"/>
                    </a:cubicBezTo>
                    <a:lnTo>
                      <a:pt x="787" y="67303"/>
                    </a:lnTo>
                    <a:cubicBezTo>
                      <a:pt x="787" y="67382"/>
                      <a:pt x="819" y="67452"/>
                      <a:pt x="871" y="67503"/>
                    </a:cubicBezTo>
                    <a:lnTo>
                      <a:pt x="10962" y="77594"/>
                    </a:lnTo>
                    <a:cubicBezTo>
                      <a:pt x="11016" y="77650"/>
                      <a:pt x="11087" y="77676"/>
                      <a:pt x="11159" y="77676"/>
                    </a:cubicBezTo>
                    <a:lnTo>
                      <a:pt x="212691" y="77676"/>
                    </a:lnTo>
                    <a:lnTo>
                      <a:pt x="212691" y="77117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325204" y="4774702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6691380" y="2570254"/>
                <a:ext cx="2202412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391" h="75702" extrusionOk="0">
                    <a:moveTo>
                      <a:pt x="70831" y="0"/>
                    </a:moveTo>
                    <a:lnTo>
                      <a:pt x="70831" y="72599"/>
                    </a:lnTo>
                    <a:lnTo>
                      <a:pt x="68290" y="75142"/>
                    </a:lnTo>
                    <a:lnTo>
                      <a:pt x="1" y="75142"/>
                    </a:lnTo>
                    <a:lnTo>
                      <a:pt x="1" y="75702"/>
                    </a:lnTo>
                    <a:lnTo>
                      <a:pt x="68405" y="75702"/>
                    </a:lnTo>
                    <a:cubicBezTo>
                      <a:pt x="68477" y="75702"/>
                      <a:pt x="68549" y="75674"/>
                      <a:pt x="68604" y="75620"/>
                    </a:cubicBezTo>
                    <a:lnTo>
                      <a:pt x="71308" y="72915"/>
                    </a:lnTo>
                    <a:cubicBezTo>
                      <a:pt x="71359" y="72865"/>
                      <a:pt x="71391" y="72794"/>
                      <a:pt x="71391" y="72716"/>
                    </a:cubicBezTo>
                    <a:lnTo>
                      <a:pt x="71391" y="0"/>
                    </a:lnTo>
                    <a:lnTo>
                      <a:pt x="70831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691380" y="2570285"/>
                <a:ext cx="2287620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74153" h="77677" extrusionOk="0">
                    <a:moveTo>
                      <a:pt x="73367" y="2536"/>
                    </a:moveTo>
                    <a:lnTo>
                      <a:pt x="73367" y="1029"/>
                    </a:lnTo>
                    <a:cubicBezTo>
                      <a:pt x="73820" y="906"/>
                      <a:pt x="74153" y="493"/>
                      <a:pt x="74153" y="1"/>
                    </a:cubicBezTo>
                    <a:lnTo>
                      <a:pt x="72020" y="1"/>
                    </a:lnTo>
                    <a:cubicBezTo>
                      <a:pt x="72020" y="493"/>
                      <a:pt x="72353" y="906"/>
                      <a:pt x="72806" y="1029"/>
                    </a:cubicBezTo>
                    <a:lnTo>
                      <a:pt x="72806" y="2536"/>
                    </a:lnTo>
                    <a:cubicBezTo>
                      <a:pt x="72504" y="2650"/>
                      <a:pt x="72286" y="2942"/>
                      <a:pt x="72286" y="3286"/>
                    </a:cubicBezTo>
                    <a:cubicBezTo>
                      <a:pt x="72286" y="3629"/>
                      <a:pt x="72504" y="3922"/>
                      <a:pt x="72806" y="4035"/>
                    </a:cubicBezTo>
                    <a:lnTo>
                      <a:pt x="72806" y="67187"/>
                    </a:lnTo>
                    <a:lnTo>
                      <a:pt x="62879" y="77116"/>
                    </a:lnTo>
                    <a:lnTo>
                      <a:pt x="1" y="77116"/>
                    </a:lnTo>
                    <a:lnTo>
                      <a:pt x="1" y="77677"/>
                    </a:lnTo>
                    <a:lnTo>
                      <a:pt x="62994" y="77677"/>
                    </a:lnTo>
                    <a:cubicBezTo>
                      <a:pt x="63066" y="77675"/>
                      <a:pt x="63137" y="77649"/>
                      <a:pt x="63191" y="77593"/>
                    </a:cubicBezTo>
                    <a:lnTo>
                      <a:pt x="73284" y="67502"/>
                    </a:lnTo>
                    <a:cubicBezTo>
                      <a:pt x="73335" y="67453"/>
                      <a:pt x="73367" y="67381"/>
                      <a:pt x="73367" y="67304"/>
                    </a:cubicBezTo>
                    <a:lnTo>
                      <a:pt x="73367" y="4036"/>
                    </a:lnTo>
                    <a:cubicBezTo>
                      <a:pt x="73669" y="3922"/>
                      <a:pt x="73887" y="3630"/>
                      <a:pt x="73887" y="3287"/>
                    </a:cubicBezTo>
                    <a:cubicBezTo>
                      <a:pt x="73887" y="2942"/>
                      <a:pt x="73669" y="2650"/>
                      <a:pt x="73367" y="253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764808" y="4774702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4537309" y="149269"/>
                <a:ext cx="69382" cy="69351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2248" extrusionOk="0">
                    <a:moveTo>
                      <a:pt x="1124" y="0"/>
                    </a:moveTo>
                    <a:cubicBezTo>
                      <a:pt x="506" y="0"/>
                      <a:pt x="0" y="505"/>
                      <a:pt x="0" y="1123"/>
                    </a:cubicBezTo>
                    <a:cubicBezTo>
                      <a:pt x="0" y="1742"/>
                      <a:pt x="506" y="2248"/>
                      <a:pt x="1124" y="2248"/>
                    </a:cubicBezTo>
                    <a:cubicBezTo>
                      <a:pt x="1743" y="2248"/>
                      <a:pt x="2248" y="1742"/>
                      <a:pt x="2248" y="1123"/>
                    </a:cubicBezTo>
                    <a:cubicBezTo>
                      <a:pt x="2248" y="505"/>
                      <a:pt x="1743" y="0"/>
                      <a:pt x="1124" y="0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4650405" y="155007"/>
                <a:ext cx="53957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8" extrusionOk="0">
                    <a:moveTo>
                      <a:pt x="874" y="1"/>
                    </a:moveTo>
                    <a:cubicBezTo>
                      <a:pt x="393" y="1"/>
                      <a:pt x="1" y="392"/>
                      <a:pt x="1" y="874"/>
                    </a:cubicBezTo>
                    <a:cubicBezTo>
                      <a:pt x="1" y="1356"/>
                      <a:pt x="393" y="1748"/>
                      <a:pt x="874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4439607" y="155007"/>
                <a:ext cx="53988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8" extrusionOk="0">
                    <a:moveTo>
                      <a:pt x="876" y="1"/>
                    </a:moveTo>
                    <a:cubicBezTo>
                      <a:pt x="394" y="1"/>
                      <a:pt x="1" y="392"/>
                      <a:pt x="1" y="874"/>
                    </a:cubicBezTo>
                    <a:cubicBezTo>
                      <a:pt x="1" y="1356"/>
                      <a:pt x="394" y="1748"/>
                      <a:pt x="876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6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noFill/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7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41900" cy="126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720000" y="1935725"/>
            <a:ext cx="4041900" cy="22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>
            <a:spLocks noGrp="1"/>
          </p:cNvSpPr>
          <p:nvPr>
            <p:ph type="pic" idx="2"/>
          </p:nvPr>
        </p:nvSpPr>
        <p:spPr>
          <a:xfrm flipH="1">
            <a:off x="5277474" y="539500"/>
            <a:ext cx="31533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8" name="Google Shape;158;p7"/>
          <p:cNvGrpSpPr/>
          <p:nvPr/>
        </p:nvGrpSpPr>
        <p:grpSpPr>
          <a:xfrm>
            <a:off x="165000" y="149269"/>
            <a:ext cx="8813999" cy="4844962"/>
            <a:chOff x="165000" y="149269"/>
            <a:chExt cx="8813999" cy="4844962"/>
          </a:xfrm>
        </p:grpSpPr>
        <p:sp>
          <p:nvSpPr>
            <p:cNvPr id="159" name="Google Shape;159;p7"/>
            <p:cNvSpPr/>
            <p:nvPr/>
          </p:nvSpPr>
          <p:spPr>
            <a:xfrm>
              <a:off x="4537309" y="4924911"/>
              <a:ext cx="69382" cy="69320"/>
            </a:xfrm>
            <a:custGeom>
              <a:avLst/>
              <a:gdLst/>
              <a:ahLst/>
              <a:cxnLst/>
              <a:rect l="l" t="t" r="r" b="b"/>
              <a:pathLst>
                <a:path w="2249" h="2247" extrusionOk="0">
                  <a:moveTo>
                    <a:pt x="1124" y="1"/>
                  </a:moveTo>
                  <a:cubicBezTo>
                    <a:pt x="506" y="1"/>
                    <a:pt x="0" y="505"/>
                    <a:pt x="0" y="1124"/>
                  </a:cubicBezTo>
                  <a:cubicBezTo>
                    <a:pt x="0" y="1743"/>
                    <a:pt x="506" y="2247"/>
                    <a:pt x="1124" y="2247"/>
                  </a:cubicBezTo>
                  <a:cubicBezTo>
                    <a:pt x="1743" y="2247"/>
                    <a:pt x="2248" y="1743"/>
                    <a:pt x="2248" y="1124"/>
                  </a:cubicBezTo>
                  <a:cubicBezTo>
                    <a:pt x="2248" y="505"/>
                    <a:pt x="1743" y="1"/>
                    <a:pt x="112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4650405" y="4930649"/>
              <a:ext cx="53957" cy="53957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4" y="0"/>
                  </a:moveTo>
                  <a:cubicBezTo>
                    <a:pt x="393" y="0"/>
                    <a:pt x="1" y="393"/>
                    <a:pt x="1" y="875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4439607" y="4930649"/>
              <a:ext cx="53988" cy="53957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0"/>
                  </a:moveTo>
                  <a:cubicBezTo>
                    <a:pt x="394" y="0"/>
                    <a:pt x="1" y="393"/>
                    <a:pt x="1" y="875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" name="Google Shape;162;p7"/>
            <p:cNvGrpSpPr/>
            <p:nvPr/>
          </p:nvGrpSpPr>
          <p:grpSpPr>
            <a:xfrm>
              <a:off x="165000" y="149269"/>
              <a:ext cx="8813999" cy="4817351"/>
              <a:chOff x="165000" y="149269"/>
              <a:chExt cx="8813999" cy="4817351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250177" y="234909"/>
                <a:ext cx="6483775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210171" h="75702" extrusionOk="0">
                    <a:moveTo>
                      <a:pt x="210171" y="1"/>
                    </a:moveTo>
                    <a:lnTo>
                      <a:pt x="2986" y="1"/>
                    </a:lnTo>
                    <a:cubicBezTo>
                      <a:pt x="2915" y="1"/>
                      <a:pt x="2843" y="28"/>
                      <a:pt x="2789" y="84"/>
                    </a:cubicBezTo>
                    <a:lnTo>
                      <a:pt x="84" y="2787"/>
                    </a:lnTo>
                    <a:cubicBezTo>
                      <a:pt x="33" y="2838"/>
                      <a:pt x="1" y="2909"/>
                      <a:pt x="1" y="2986"/>
                    </a:cubicBezTo>
                    <a:lnTo>
                      <a:pt x="1" y="75702"/>
                    </a:lnTo>
                    <a:lnTo>
                      <a:pt x="560" y="75702"/>
                    </a:lnTo>
                    <a:lnTo>
                      <a:pt x="560" y="3103"/>
                    </a:lnTo>
                    <a:lnTo>
                      <a:pt x="3102" y="561"/>
                    </a:lnTo>
                    <a:lnTo>
                      <a:pt x="210171" y="561"/>
                    </a:lnTo>
                    <a:lnTo>
                      <a:pt x="210171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165000" y="173980"/>
                <a:ext cx="6525886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211536" h="77676" extrusionOk="0">
                    <a:moveTo>
                      <a:pt x="11276" y="560"/>
                    </a:moveTo>
                    <a:lnTo>
                      <a:pt x="211535" y="560"/>
                    </a:lnTo>
                    <a:lnTo>
                      <a:pt x="211535" y="1"/>
                    </a:lnTo>
                    <a:lnTo>
                      <a:pt x="11159" y="1"/>
                    </a:lnTo>
                    <a:cubicBezTo>
                      <a:pt x="11087" y="1"/>
                      <a:pt x="11016" y="29"/>
                      <a:pt x="10962" y="83"/>
                    </a:cubicBezTo>
                    <a:lnTo>
                      <a:pt x="871" y="10174"/>
                    </a:lnTo>
                    <a:cubicBezTo>
                      <a:pt x="819" y="10225"/>
                      <a:pt x="787" y="10295"/>
                      <a:pt x="787" y="10374"/>
                    </a:cubicBezTo>
                    <a:lnTo>
                      <a:pt x="787" y="73641"/>
                    </a:lnTo>
                    <a:cubicBezTo>
                      <a:pt x="483" y="73754"/>
                      <a:pt x="267" y="74047"/>
                      <a:pt x="267" y="74390"/>
                    </a:cubicBezTo>
                    <a:cubicBezTo>
                      <a:pt x="267" y="74734"/>
                      <a:pt x="483" y="75026"/>
                      <a:pt x="787" y="75140"/>
                    </a:cubicBezTo>
                    <a:lnTo>
                      <a:pt x="787" y="76647"/>
                    </a:lnTo>
                    <a:cubicBezTo>
                      <a:pt x="333" y="76770"/>
                      <a:pt x="0" y="77185"/>
                      <a:pt x="0" y="77675"/>
                    </a:cubicBezTo>
                    <a:lnTo>
                      <a:pt x="2134" y="77675"/>
                    </a:lnTo>
                    <a:cubicBezTo>
                      <a:pt x="2134" y="77185"/>
                      <a:pt x="1799" y="76770"/>
                      <a:pt x="1347" y="76647"/>
                    </a:cubicBezTo>
                    <a:lnTo>
                      <a:pt x="1347" y="75140"/>
                    </a:lnTo>
                    <a:cubicBezTo>
                      <a:pt x="1650" y="75026"/>
                      <a:pt x="1867" y="74734"/>
                      <a:pt x="1867" y="74390"/>
                    </a:cubicBezTo>
                    <a:cubicBezTo>
                      <a:pt x="1867" y="74047"/>
                      <a:pt x="1650" y="73754"/>
                      <a:pt x="1347" y="73641"/>
                    </a:cubicBezTo>
                    <a:lnTo>
                      <a:pt x="1347" y="10489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325204" y="311910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4" y="1"/>
                    </a:moveTo>
                    <a:cubicBezTo>
                      <a:pt x="392" y="1"/>
                      <a:pt x="1" y="392"/>
                      <a:pt x="1" y="876"/>
                    </a:cubicBezTo>
                    <a:cubicBezTo>
                      <a:pt x="1" y="1358"/>
                      <a:pt x="392" y="1749"/>
                      <a:pt x="874" y="1749"/>
                    </a:cubicBezTo>
                    <a:cubicBezTo>
                      <a:pt x="1358" y="1749"/>
                      <a:pt x="1749" y="1358"/>
                      <a:pt x="1749" y="876"/>
                    </a:cubicBezTo>
                    <a:cubicBezTo>
                      <a:pt x="1749" y="392"/>
                      <a:pt x="1358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6684438" y="234909"/>
                <a:ext cx="2209354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616" h="75702" extrusionOk="0">
                    <a:moveTo>
                      <a:pt x="71533" y="2787"/>
                    </a:moveTo>
                    <a:lnTo>
                      <a:pt x="68829" y="82"/>
                    </a:lnTo>
                    <a:cubicBezTo>
                      <a:pt x="68774" y="28"/>
                      <a:pt x="68702" y="1"/>
                      <a:pt x="68630" y="1"/>
                    </a:cubicBezTo>
                    <a:lnTo>
                      <a:pt x="1" y="1"/>
                    </a:lnTo>
                    <a:lnTo>
                      <a:pt x="1" y="561"/>
                    </a:lnTo>
                    <a:lnTo>
                      <a:pt x="68515" y="561"/>
                    </a:lnTo>
                    <a:lnTo>
                      <a:pt x="71056" y="3103"/>
                    </a:lnTo>
                    <a:lnTo>
                      <a:pt x="71056" y="75702"/>
                    </a:lnTo>
                    <a:lnTo>
                      <a:pt x="71616" y="75702"/>
                    </a:lnTo>
                    <a:lnTo>
                      <a:pt x="71616" y="2986"/>
                    </a:lnTo>
                    <a:cubicBezTo>
                      <a:pt x="71616" y="2909"/>
                      <a:pt x="71584" y="2838"/>
                      <a:pt x="71533" y="2787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6684438" y="173980"/>
                <a:ext cx="2294561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74378" h="77676" extrusionOk="0">
                    <a:moveTo>
                      <a:pt x="72245" y="77675"/>
                    </a:moveTo>
                    <a:lnTo>
                      <a:pt x="74378" y="77675"/>
                    </a:lnTo>
                    <a:cubicBezTo>
                      <a:pt x="74378" y="77185"/>
                      <a:pt x="74045" y="76770"/>
                      <a:pt x="73590" y="76647"/>
                    </a:cubicBezTo>
                    <a:lnTo>
                      <a:pt x="73590" y="75140"/>
                    </a:lnTo>
                    <a:cubicBezTo>
                      <a:pt x="73894" y="75026"/>
                      <a:pt x="74110" y="74734"/>
                      <a:pt x="74110" y="74390"/>
                    </a:cubicBezTo>
                    <a:cubicBezTo>
                      <a:pt x="74110" y="74047"/>
                      <a:pt x="73894" y="73754"/>
                      <a:pt x="73590" y="73641"/>
                    </a:cubicBezTo>
                    <a:lnTo>
                      <a:pt x="73590" y="10374"/>
                    </a:lnTo>
                    <a:cubicBezTo>
                      <a:pt x="73590" y="10295"/>
                      <a:pt x="73558" y="10225"/>
                      <a:pt x="73507" y="10174"/>
                    </a:cubicBezTo>
                    <a:lnTo>
                      <a:pt x="63416" y="83"/>
                    </a:lnTo>
                    <a:cubicBezTo>
                      <a:pt x="63362" y="29"/>
                      <a:pt x="63291" y="1"/>
                      <a:pt x="63219" y="1"/>
                    </a:cubicBezTo>
                    <a:lnTo>
                      <a:pt x="1" y="1"/>
                    </a:lnTo>
                    <a:lnTo>
                      <a:pt x="1" y="560"/>
                    </a:lnTo>
                    <a:lnTo>
                      <a:pt x="63104" y="560"/>
                    </a:lnTo>
                    <a:lnTo>
                      <a:pt x="73031" y="10489"/>
                    </a:lnTo>
                    <a:lnTo>
                      <a:pt x="73031" y="73641"/>
                    </a:lnTo>
                    <a:cubicBezTo>
                      <a:pt x="72727" y="73754"/>
                      <a:pt x="72511" y="74047"/>
                      <a:pt x="72511" y="74390"/>
                    </a:cubicBezTo>
                    <a:cubicBezTo>
                      <a:pt x="72511" y="74734"/>
                      <a:pt x="72727" y="75026"/>
                      <a:pt x="73031" y="75140"/>
                    </a:cubicBezTo>
                    <a:lnTo>
                      <a:pt x="73031" y="76647"/>
                    </a:lnTo>
                    <a:cubicBezTo>
                      <a:pt x="72578" y="76770"/>
                      <a:pt x="72245" y="77185"/>
                      <a:pt x="72245" y="77675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764808" y="311910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9"/>
                    </a:moveTo>
                    <a:cubicBezTo>
                      <a:pt x="1356" y="1749"/>
                      <a:pt x="1749" y="1356"/>
                      <a:pt x="1749" y="876"/>
                    </a:cubicBezTo>
                    <a:cubicBezTo>
                      <a:pt x="1749" y="394"/>
                      <a:pt x="1356" y="1"/>
                      <a:pt x="876" y="1"/>
                    </a:cubicBezTo>
                    <a:cubicBezTo>
                      <a:pt x="394" y="1"/>
                      <a:pt x="1" y="394"/>
                      <a:pt x="1" y="876"/>
                    </a:cubicBezTo>
                    <a:cubicBezTo>
                      <a:pt x="1" y="1356"/>
                      <a:pt x="394" y="1749"/>
                      <a:pt x="876" y="1749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250177" y="2570285"/>
                <a:ext cx="6476340" cy="2335376"/>
              </a:xfrm>
              <a:custGeom>
                <a:avLst/>
                <a:gdLst/>
                <a:ahLst/>
                <a:cxnLst/>
                <a:rect l="l" t="t" r="r" b="b"/>
                <a:pathLst>
                  <a:path w="209930" h="75701" extrusionOk="0">
                    <a:moveTo>
                      <a:pt x="209930" y="75141"/>
                    </a:moveTo>
                    <a:lnTo>
                      <a:pt x="3102" y="75141"/>
                    </a:lnTo>
                    <a:lnTo>
                      <a:pt x="560" y="72598"/>
                    </a:lnTo>
                    <a:lnTo>
                      <a:pt x="560" y="1"/>
                    </a:lnTo>
                    <a:lnTo>
                      <a:pt x="1" y="1"/>
                    </a:lnTo>
                    <a:lnTo>
                      <a:pt x="1" y="72715"/>
                    </a:lnTo>
                    <a:cubicBezTo>
                      <a:pt x="1" y="72793"/>
                      <a:pt x="33" y="72864"/>
                      <a:pt x="84" y="72915"/>
                    </a:cubicBezTo>
                    <a:lnTo>
                      <a:pt x="2789" y="75619"/>
                    </a:lnTo>
                    <a:cubicBezTo>
                      <a:pt x="2843" y="75673"/>
                      <a:pt x="2915" y="75701"/>
                      <a:pt x="2986" y="75701"/>
                    </a:cubicBezTo>
                    <a:lnTo>
                      <a:pt x="209930" y="75701"/>
                    </a:lnTo>
                    <a:lnTo>
                      <a:pt x="209930" y="7514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165000" y="2570254"/>
                <a:ext cx="6561517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212691" h="77677" extrusionOk="0">
                    <a:moveTo>
                      <a:pt x="212691" y="77117"/>
                    </a:moveTo>
                    <a:lnTo>
                      <a:pt x="11276" y="77117"/>
                    </a:lnTo>
                    <a:lnTo>
                      <a:pt x="1347" y="67188"/>
                    </a:lnTo>
                    <a:lnTo>
                      <a:pt x="1347" y="4036"/>
                    </a:lnTo>
                    <a:cubicBezTo>
                      <a:pt x="1650" y="3923"/>
                      <a:pt x="1867" y="3630"/>
                      <a:pt x="1867" y="3287"/>
                    </a:cubicBezTo>
                    <a:cubicBezTo>
                      <a:pt x="1867" y="2943"/>
                      <a:pt x="1650" y="2651"/>
                      <a:pt x="1347" y="2537"/>
                    </a:cubicBezTo>
                    <a:lnTo>
                      <a:pt x="1347" y="1030"/>
                    </a:lnTo>
                    <a:cubicBezTo>
                      <a:pt x="1799" y="907"/>
                      <a:pt x="2134" y="494"/>
                      <a:pt x="2134" y="0"/>
                    </a:cubicBezTo>
                    <a:lnTo>
                      <a:pt x="0" y="0"/>
                    </a:lnTo>
                    <a:cubicBezTo>
                      <a:pt x="0" y="494"/>
                      <a:pt x="333" y="907"/>
                      <a:pt x="787" y="1030"/>
                    </a:cubicBezTo>
                    <a:lnTo>
                      <a:pt x="787" y="2537"/>
                    </a:lnTo>
                    <a:cubicBezTo>
                      <a:pt x="483" y="2651"/>
                      <a:pt x="267" y="2943"/>
                      <a:pt x="267" y="3287"/>
                    </a:cubicBezTo>
                    <a:cubicBezTo>
                      <a:pt x="267" y="3630"/>
                      <a:pt x="483" y="3923"/>
                      <a:pt x="787" y="4036"/>
                    </a:cubicBezTo>
                    <a:lnTo>
                      <a:pt x="787" y="67303"/>
                    </a:lnTo>
                    <a:cubicBezTo>
                      <a:pt x="787" y="67382"/>
                      <a:pt x="819" y="67452"/>
                      <a:pt x="871" y="67503"/>
                    </a:cubicBezTo>
                    <a:lnTo>
                      <a:pt x="10962" y="77594"/>
                    </a:lnTo>
                    <a:cubicBezTo>
                      <a:pt x="11016" y="77650"/>
                      <a:pt x="11087" y="77676"/>
                      <a:pt x="11159" y="77676"/>
                    </a:cubicBezTo>
                    <a:lnTo>
                      <a:pt x="212691" y="77676"/>
                    </a:lnTo>
                    <a:lnTo>
                      <a:pt x="212691" y="77117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325204" y="4774702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6691380" y="2570254"/>
                <a:ext cx="2202412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391" h="75702" extrusionOk="0">
                    <a:moveTo>
                      <a:pt x="70831" y="0"/>
                    </a:moveTo>
                    <a:lnTo>
                      <a:pt x="70831" y="72599"/>
                    </a:lnTo>
                    <a:lnTo>
                      <a:pt x="68290" y="75142"/>
                    </a:lnTo>
                    <a:lnTo>
                      <a:pt x="1" y="75142"/>
                    </a:lnTo>
                    <a:lnTo>
                      <a:pt x="1" y="75702"/>
                    </a:lnTo>
                    <a:lnTo>
                      <a:pt x="68405" y="75702"/>
                    </a:lnTo>
                    <a:cubicBezTo>
                      <a:pt x="68477" y="75702"/>
                      <a:pt x="68549" y="75674"/>
                      <a:pt x="68604" y="75620"/>
                    </a:cubicBezTo>
                    <a:lnTo>
                      <a:pt x="71308" y="72915"/>
                    </a:lnTo>
                    <a:cubicBezTo>
                      <a:pt x="71359" y="72865"/>
                      <a:pt x="71391" y="72794"/>
                      <a:pt x="71391" y="72716"/>
                    </a:cubicBezTo>
                    <a:lnTo>
                      <a:pt x="71391" y="0"/>
                    </a:lnTo>
                    <a:lnTo>
                      <a:pt x="70831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6691380" y="2570285"/>
                <a:ext cx="2287620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74153" h="77677" extrusionOk="0">
                    <a:moveTo>
                      <a:pt x="73367" y="2536"/>
                    </a:moveTo>
                    <a:lnTo>
                      <a:pt x="73367" y="1029"/>
                    </a:lnTo>
                    <a:cubicBezTo>
                      <a:pt x="73820" y="906"/>
                      <a:pt x="74153" y="493"/>
                      <a:pt x="74153" y="1"/>
                    </a:cubicBezTo>
                    <a:lnTo>
                      <a:pt x="72020" y="1"/>
                    </a:lnTo>
                    <a:cubicBezTo>
                      <a:pt x="72020" y="493"/>
                      <a:pt x="72353" y="906"/>
                      <a:pt x="72806" y="1029"/>
                    </a:cubicBezTo>
                    <a:lnTo>
                      <a:pt x="72806" y="2536"/>
                    </a:lnTo>
                    <a:cubicBezTo>
                      <a:pt x="72504" y="2650"/>
                      <a:pt x="72286" y="2942"/>
                      <a:pt x="72286" y="3286"/>
                    </a:cubicBezTo>
                    <a:cubicBezTo>
                      <a:pt x="72286" y="3629"/>
                      <a:pt x="72504" y="3922"/>
                      <a:pt x="72806" y="4035"/>
                    </a:cubicBezTo>
                    <a:lnTo>
                      <a:pt x="72806" y="67187"/>
                    </a:lnTo>
                    <a:lnTo>
                      <a:pt x="62879" y="77116"/>
                    </a:lnTo>
                    <a:lnTo>
                      <a:pt x="1" y="77116"/>
                    </a:lnTo>
                    <a:lnTo>
                      <a:pt x="1" y="77677"/>
                    </a:lnTo>
                    <a:lnTo>
                      <a:pt x="62994" y="77677"/>
                    </a:lnTo>
                    <a:cubicBezTo>
                      <a:pt x="63066" y="77675"/>
                      <a:pt x="63137" y="77649"/>
                      <a:pt x="63191" y="77593"/>
                    </a:cubicBezTo>
                    <a:lnTo>
                      <a:pt x="73284" y="67502"/>
                    </a:lnTo>
                    <a:cubicBezTo>
                      <a:pt x="73335" y="67453"/>
                      <a:pt x="73367" y="67381"/>
                      <a:pt x="73367" y="67304"/>
                    </a:cubicBezTo>
                    <a:lnTo>
                      <a:pt x="73367" y="4036"/>
                    </a:lnTo>
                    <a:cubicBezTo>
                      <a:pt x="73669" y="3922"/>
                      <a:pt x="73887" y="3630"/>
                      <a:pt x="73887" y="3287"/>
                    </a:cubicBezTo>
                    <a:cubicBezTo>
                      <a:pt x="73887" y="2942"/>
                      <a:pt x="73669" y="2650"/>
                      <a:pt x="73367" y="253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7"/>
              <p:cNvSpPr/>
              <p:nvPr/>
            </p:nvSpPr>
            <p:spPr>
              <a:xfrm>
                <a:off x="8764808" y="4774702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>
                <a:off x="4537309" y="149269"/>
                <a:ext cx="69382" cy="69351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2248" extrusionOk="0">
                    <a:moveTo>
                      <a:pt x="1124" y="0"/>
                    </a:moveTo>
                    <a:cubicBezTo>
                      <a:pt x="506" y="0"/>
                      <a:pt x="0" y="505"/>
                      <a:pt x="0" y="1123"/>
                    </a:cubicBezTo>
                    <a:cubicBezTo>
                      <a:pt x="0" y="1742"/>
                      <a:pt x="506" y="2248"/>
                      <a:pt x="1124" y="2248"/>
                    </a:cubicBezTo>
                    <a:cubicBezTo>
                      <a:pt x="1743" y="2248"/>
                      <a:pt x="2248" y="1742"/>
                      <a:pt x="2248" y="1123"/>
                    </a:cubicBezTo>
                    <a:cubicBezTo>
                      <a:pt x="2248" y="505"/>
                      <a:pt x="1743" y="0"/>
                      <a:pt x="1124" y="0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4650405" y="155007"/>
                <a:ext cx="53957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8" extrusionOk="0">
                    <a:moveTo>
                      <a:pt x="874" y="1"/>
                    </a:moveTo>
                    <a:cubicBezTo>
                      <a:pt x="393" y="1"/>
                      <a:pt x="1" y="392"/>
                      <a:pt x="1" y="874"/>
                    </a:cubicBezTo>
                    <a:cubicBezTo>
                      <a:pt x="1" y="1356"/>
                      <a:pt x="393" y="1748"/>
                      <a:pt x="874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4439607" y="155007"/>
                <a:ext cx="53988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8" extrusionOk="0">
                    <a:moveTo>
                      <a:pt x="876" y="1"/>
                    </a:moveTo>
                    <a:cubicBezTo>
                      <a:pt x="394" y="1"/>
                      <a:pt x="1" y="392"/>
                      <a:pt x="1" y="874"/>
                    </a:cubicBezTo>
                    <a:cubicBezTo>
                      <a:pt x="1" y="1356"/>
                      <a:pt x="394" y="1748"/>
                      <a:pt x="876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6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bg>
      <p:bgPr>
        <a:noFill/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208541" y="2307856"/>
            <a:ext cx="288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2"/>
          </p:nvPr>
        </p:nvSpPr>
        <p:spPr>
          <a:xfrm>
            <a:off x="5039109" y="2306806"/>
            <a:ext cx="288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3"/>
          </p:nvPr>
        </p:nvSpPr>
        <p:spPr>
          <a:xfrm>
            <a:off x="1208528" y="4051882"/>
            <a:ext cx="288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4"/>
          </p:nvPr>
        </p:nvSpPr>
        <p:spPr>
          <a:xfrm>
            <a:off x="5045872" y="4051884"/>
            <a:ext cx="288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Bellefair"/>
                <a:ea typeface="Bellefair"/>
                <a:cs typeface="Bellefair"/>
                <a:sym typeface="Bellefa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 idx="5" hasCustomPrompt="1"/>
          </p:nvPr>
        </p:nvSpPr>
        <p:spPr>
          <a:xfrm>
            <a:off x="2286600" y="1319318"/>
            <a:ext cx="733500" cy="4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6" hasCustomPrompt="1"/>
          </p:nvPr>
        </p:nvSpPr>
        <p:spPr>
          <a:xfrm>
            <a:off x="2287625" y="3064355"/>
            <a:ext cx="731400" cy="4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203" y="1318716"/>
            <a:ext cx="731400" cy="4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6" name="Google Shape;286;p13"/>
          <p:cNvSpPr txBox="1">
            <a:spLocks noGrp="1"/>
          </p:cNvSpPr>
          <p:nvPr>
            <p:ph type="title" idx="8" hasCustomPrompt="1"/>
          </p:nvPr>
        </p:nvSpPr>
        <p:spPr>
          <a:xfrm>
            <a:off x="6124974" y="3064356"/>
            <a:ext cx="731400" cy="4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9"/>
          </p:nvPr>
        </p:nvSpPr>
        <p:spPr>
          <a:xfrm>
            <a:off x="1210700" y="1773499"/>
            <a:ext cx="2886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llefair"/>
                <a:ea typeface="Bellefair"/>
                <a:cs typeface="Bellefair"/>
                <a:sym typeface="Bellefai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13"/>
          </p:nvPr>
        </p:nvSpPr>
        <p:spPr>
          <a:xfrm>
            <a:off x="1208525" y="3517529"/>
            <a:ext cx="288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llefair"/>
                <a:ea typeface="Bellefair"/>
                <a:cs typeface="Bellefair"/>
                <a:sym typeface="Bellefai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14"/>
          </p:nvPr>
        </p:nvSpPr>
        <p:spPr>
          <a:xfrm>
            <a:off x="5039100" y="1772449"/>
            <a:ext cx="288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llefair"/>
                <a:ea typeface="Bellefair"/>
                <a:cs typeface="Bellefair"/>
                <a:sym typeface="Bellefai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15"/>
          </p:nvPr>
        </p:nvSpPr>
        <p:spPr>
          <a:xfrm>
            <a:off x="5045875" y="3517529"/>
            <a:ext cx="288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llefair"/>
                <a:ea typeface="Bellefair"/>
                <a:cs typeface="Bellefair"/>
                <a:sym typeface="Bellefai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91" name="Google Shape;291;p13"/>
          <p:cNvGrpSpPr/>
          <p:nvPr/>
        </p:nvGrpSpPr>
        <p:grpSpPr>
          <a:xfrm>
            <a:off x="165000" y="149269"/>
            <a:ext cx="8813999" cy="4844962"/>
            <a:chOff x="165000" y="149269"/>
            <a:chExt cx="8813999" cy="4844962"/>
          </a:xfrm>
        </p:grpSpPr>
        <p:sp>
          <p:nvSpPr>
            <p:cNvPr id="292" name="Google Shape;292;p13"/>
            <p:cNvSpPr/>
            <p:nvPr/>
          </p:nvSpPr>
          <p:spPr>
            <a:xfrm>
              <a:off x="4537309" y="4924911"/>
              <a:ext cx="69382" cy="69320"/>
            </a:xfrm>
            <a:custGeom>
              <a:avLst/>
              <a:gdLst/>
              <a:ahLst/>
              <a:cxnLst/>
              <a:rect l="l" t="t" r="r" b="b"/>
              <a:pathLst>
                <a:path w="2249" h="2247" extrusionOk="0">
                  <a:moveTo>
                    <a:pt x="1124" y="1"/>
                  </a:moveTo>
                  <a:cubicBezTo>
                    <a:pt x="506" y="1"/>
                    <a:pt x="0" y="505"/>
                    <a:pt x="0" y="1124"/>
                  </a:cubicBezTo>
                  <a:cubicBezTo>
                    <a:pt x="0" y="1743"/>
                    <a:pt x="506" y="2247"/>
                    <a:pt x="1124" y="2247"/>
                  </a:cubicBezTo>
                  <a:cubicBezTo>
                    <a:pt x="1743" y="2247"/>
                    <a:pt x="2248" y="1743"/>
                    <a:pt x="2248" y="1124"/>
                  </a:cubicBezTo>
                  <a:cubicBezTo>
                    <a:pt x="2248" y="505"/>
                    <a:pt x="1743" y="1"/>
                    <a:pt x="112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4650405" y="4930649"/>
              <a:ext cx="53957" cy="53957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4" y="0"/>
                  </a:moveTo>
                  <a:cubicBezTo>
                    <a:pt x="393" y="0"/>
                    <a:pt x="1" y="393"/>
                    <a:pt x="1" y="875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4439607" y="4930649"/>
              <a:ext cx="53988" cy="53957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0"/>
                  </a:moveTo>
                  <a:cubicBezTo>
                    <a:pt x="394" y="0"/>
                    <a:pt x="1" y="393"/>
                    <a:pt x="1" y="875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" name="Google Shape;295;p13"/>
            <p:cNvGrpSpPr/>
            <p:nvPr/>
          </p:nvGrpSpPr>
          <p:grpSpPr>
            <a:xfrm>
              <a:off x="165000" y="149269"/>
              <a:ext cx="8813999" cy="4817351"/>
              <a:chOff x="165000" y="149269"/>
              <a:chExt cx="8813999" cy="4817351"/>
            </a:xfrm>
          </p:grpSpPr>
          <p:sp>
            <p:nvSpPr>
              <p:cNvPr id="296" name="Google Shape;296;p13"/>
              <p:cNvSpPr/>
              <p:nvPr/>
            </p:nvSpPr>
            <p:spPr>
              <a:xfrm>
                <a:off x="250177" y="234909"/>
                <a:ext cx="6483775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210171" h="75702" extrusionOk="0">
                    <a:moveTo>
                      <a:pt x="210171" y="1"/>
                    </a:moveTo>
                    <a:lnTo>
                      <a:pt x="2986" y="1"/>
                    </a:lnTo>
                    <a:cubicBezTo>
                      <a:pt x="2915" y="1"/>
                      <a:pt x="2843" y="28"/>
                      <a:pt x="2789" y="84"/>
                    </a:cubicBezTo>
                    <a:lnTo>
                      <a:pt x="84" y="2787"/>
                    </a:lnTo>
                    <a:cubicBezTo>
                      <a:pt x="33" y="2838"/>
                      <a:pt x="1" y="2909"/>
                      <a:pt x="1" y="2986"/>
                    </a:cubicBezTo>
                    <a:lnTo>
                      <a:pt x="1" y="75702"/>
                    </a:lnTo>
                    <a:lnTo>
                      <a:pt x="560" y="75702"/>
                    </a:lnTo>
                    <a:lnTo>
                      <a:pt x="560" y="3103"/>
                    </a:lnTo>
                    <a:lnTo>
                      <a:pt x="3102" y="561"/>
                    </a:lnTo>
                    <a:lnTo>
                      <a:pt x="210171" y="561"/>
                    </a:lnTo>
                    <a:lnTo>
                      <a:pt x="210171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165000" y="173980"/>
                <a:ext cx="6525886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211536" h="77676" extrusionOk="0">
                    <a:moveTo>
                      <a:pt x="11276" y="560"/>
                    </a:moveTo>
                    <a:lnTo>
                      <a:pt x="211535" y="560"/>
                    </a:lnTo>
                    <a:lnTo>
                      <a:pt x="211535" y="1"/>
                    </a:lnTo>
                    <a:lnTo>
                      <a:pt x="11159" y="1"/>
                    </a:lnTo>
                    <a:cubicBezTo>
                      <a:pt x="11087" y="1"/>
                      <a:pt x="11016" y="29"/>
                      <a:pt x="10962" y="83"/>
                    </a:cubicBezTo>
                    <a:lnTo>
                      <a:pt x="871" y="10174"/>
                    </a:lnTo>
                    <a:cubicBezTo>
                      <a:pt x="819" y="10225"/>
                      <a:pt x="787" y="10295"/>
                      <a:pt x="787" y="10374"/>
                    </a:cubicBezTo>
                    <a:lnTo>
                      <a:pt x="787" y="73641"/>
                    </a:lnTo>
                    <a:cubicBezTo>
                      <a:pt x="483" y="73754"/>
                      <a:pt x="267" y="74047"/>
                      <a:pt x="267" y="74390"/>
                    </a:cubicBezTo>
                    <a:cubicBezTo>
                      <a:pt x="267" y="74734"/>
                      <a:pt x="483" y="75026"/>
                      <a:pt x="787" y="75140"/>
                    </a:cubicBezTo>
                    <a:lnTo>
                      <a:pt x="787" y="76647"/>
                    </a:lnTo>
                    <a:cubicBezTo>
                      <a:pt x="333" y="76770"/>
                      <a:pt x="0" y="77185"/>
                      <a:pt x="0" y="77675"/>
                    </a:cubicBezTo>
                    <a:lnTo>
                      <a:pt x="2134" y="77675"/>
                    </a:lnTo>
                    <a:cubicBezTo>
                      <a:pt x="2134" y="77185"/>
                      <a:pt x="1799" y="76770"/>
                      <a:pt x="1347" y="76647"/>
                    </a:cubicBezTo>
                    <a:lnTo>
                      <a:pt x="1347" y="75140"/>
                    </a:lnTo>
                    <a:cubicBezTo>
                      <a:pt x="1650" y="75026"/>
                      <a:pt x="1867" y="74734"/>
                      <a:pt x="1867" y="74390"/>
                    </a:cubicBezTo>
                    <a:cubicBezTo>
                      <a:pt x="1867" y="74047"/>
                      <a:pt x="1650" y="73754"/>
                      <a:pt x="1347" y="73641"/>
                    </a:cubicBezTo>
                    <a:lnTo>
                      <a:pt x="1347" y="10489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325204" y="311910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4" y="1"/>
                    </a:moveTo>
                    <a:cubicBezTo>
                      <a:pt x="392" y="1"/>
                      <a:pt x="1" y="392"/>
                      <a:pt x="1" y="876"/>
                    </a:cubicBezTo>
                    <a:cubicBezTo>
                      <a:pt x="1" y="1358"/>
                      <a:pt x="392" y="1749"/>
                      <a:pt x="874" y="1749"/>
                    </a:cubicBezTo>
                    <a:cubicBezTo>
                      <a:pt x="1358" y="1749"/>
                      <a:pt x="1749" y="1358"/>
                      <a:pt x="1749" y="876"/>
                    </a:cubicBezTo>
                    <a:cubicBezTo>
                      <a:pt x="1749" y="392"/>
                      <a:pt x="1358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6684438" y="234909"/>
                <a:ext cx="2209354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616" h="75702" extrusionOk="0">
                    <a:moveTo>
                      <a:pt x="71533" y="2787"/>
                    </a:moveTo>
                    <a:lnTo>
                      <a:pt x="68829" y="82"/>
                    </a:lnTo>
                    <a:cubicBezTo>
                      <a:pt x="68774" y="28"/>
                      <a:pt x="68702" y="1"/>
                      <a:pt x="68630" y="1"/>
                    </a:cubicBezTo>
                    <a:lnTo>
                      <a:pt x="1" y="1"/>
                    </a:lnTo>
                    <a:lnTo>
                      <a:pt x="1" y="561"/>
                    </a:lnTo>
                    <a:lnTo>
                      <a:pt x="68515" y="561"/>
                    </a:lnTo>
                    <a:lnTo>
                      <a:pt x="71056" y="3103"/>
                    </a:lnTo>
                    <a:lnTo>
                      <a:pt x="71056" y="75702"/>
                    </a:lnTo>
                    <a:lnTo>
                      <a:pt x="71616" y="75702"/>
                    </a:lnTo>
                    <a:lnTo>
                      <a:pt x="71616" y="2986"/>
                    </a:lnTo>
                    <a:cubicBezTo>
                      <a:pt x="71616" y="2909"/>
                      <a:pt x="71584" y="2838"/>
                      <a:pt x="71533" y="2787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6684438" y="173980"/>
                <a:ext cx="2294561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74378" h="77676" extrusionOk="0">
                    <a:moveTo>
                      <a:pt x="72245" y="77675"/>
                    </a:moveTo>
                    <a:lnTo>
                      <a:pt x="74378" y="77675"/>
                    </a:lnTo>
                    <a:cubicBezTo>
                      <a:pt x="74378" y="77185"/>
                      <a:pt x="74045" y="76770"/>
                      <a:pt x="73590" y="76647"/>
                    </a:cubicBezTo>
                    <a:lnTo>
                      <a:pt x="73590" y="75140"/>
                    </a:lnTo>
                    <a:cubicBezTo>
                      <a:pt x="73894" y="75026"/>
                      <a:pt x="74110" y="74734"/>
                      <a:pt x="74110" y="74390"/>
                    </a:cubicBezTo>
                    <a:cubicBezTo>
                      <a:pt x="74110" y="74047"/>
                      <a:pt x="73894" y="73754"/>
                      <a:pt x="73590" y="73641"/>
                    </a:cubicBezTo>
                    <a:lnTo>
                      <a:pt x="73590" y="10374"/>
                    </a:lnTo>
                    <a:cubicBezTo>
                      <a:pt x="73590" y="10295"/>
                      <a:pt x="73558" y="10225"/>
                      <a:pt x="73507" y="10174"/>
                    </a:cubicBezTo>
                    <a:lnTo>
                      <a:pt x="63416" y="83"/>
                    </a:lnTo>
                    <a:cubicBezTo>
                      <a:pt x="63362" y="29"/>
                      <a:pt x="63291" y="1"/>
                      <a:pt x="63219" y="1"/>
                    </a:cubicBezTo>
                    <a:lnTo>
                      <a:pt x="1" y="1"/>
                    </a:lnTo>
                    <a:lnTo>
                      <a:pt x="1" y="560"/>
                    </a:lnTo>
                    <a:lnTo>
                      <a:pt x="63104" y="560"/>
                    </a:lnTo>
                    <a:lnTo>
                      <a:pt x="73031" y="10489"/>
                    </a:lnTo>
                    <a:lnTo>
                      <a:pt x="73031" y="73641"/>
                    </a:lnTo>
                    <a:cubicBezTo>
                      <a:pt x="72727" y="73754"/>
                      <a:pt x="72511" y="74047"/>
                      <a:pt x="72511" y="74390"/>
                    </a:cubicBezTo>
                    <a:cubicBezTo>
                      <a:pt x="72511" y="74734"/>
                      <a:pt x="72727" y="75026"/>
                      <a:pt x="73031" y="75140"/>
                    </a:cubicBezTo>
                    <a:lnTo>
                      <a:pt x="73031" y="76647"/>
                    </a:lnTo>
                    <a:cubicBezTo>
                      <a:pt x="72578" y="76770"/>
                      <a:pt x="72245" y="77185"/>
                      <a:pt x="72245" y="77675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8764808" y="311910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9"/>
                    </a:moveTo>
                    <a:cubicBezTo>
                      <a:pt x="1356" y="1749"/>
                      <a:pt x="1749" y="1356"/>
                      <a:pt x="1749" y="876"/>
                    </a:cubicBezTo>
                    <a:cubicBezTo>
                      <a:pt x="1749" y="394"/>
                      <a:pt x="1356" y="1"/>
                      <a:pt x="876" y="1"/>
                    </a:cubicBezTo>
                    <a:cubicBezTo>
                      <a:pt x="394" y="1"/>
                      <a:pt x="1" y="394"/>
                      <a:pt x="1" y="876"/>
                    </a:cubicBezTo>
                    <a:cubicBezTo>
                      <a:pt x="1" y="1356"/>
                      <a:pt x="394" y="1749"/>
                      <a:pt x="876" y="1749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250177" y="2570285"/>
                <a:ext cx="6476340" cy="2335376"/>
              </a:xfrm>
              <a:custGeom>
                <a:avLst/>
                <a:gdLst/>
                <a:ahLst/>
                <a:cxnLst/>
                <a:rect l="l" t="t" r="r" b="b"/>
                <a:pathLst>
                  <a:path w="209930" h="75701" extrusionOk="0">
                    <a:moveTo>
                      <a:pt x="209930" y="75141"/>
                    </a:moveTo>
                    <a:lnTo>
                      <a:pt x="3102" y="75141"/>
                    </a:lnTo>
                    <a:lnTo>
                      <a:pt x="560" y="72598"/>
                    </a:lnTo>
                    <a:lnTo>
                      <a:pt x="560" y="1"/>
                    </a:lnTo>
                    <a:lnTo>
                      <a:pt x="1" y="1"/>
                    </a:lnTo>
                    <a:lnTo>
                      <a:pt x="1" y="72715"/>
                    </a:lnTo>
                    <a:cubicBezTo>
                      <a:pt x="1" y="72793"/>
                      <a:pt x="33" y="72864"/>
                      <a:pt x="84" y="72915"/>
                    </a:cubicBezTo>
                    <a:lnTo>
                      <a:pt x="2789" y="75619"/>
                    </a:lnTo>
                    <a:cubicBezTo>
                      <a:pt x="2843" y="75673"/>
                      <a:pt x="2915" y="75701"/>
                      <a:pt x="2986" y="75701"/>
                    </a:cubicBezTo>
                    <a:lnTo>
                      <a:pt x="209930" y="75701"/>
                    </a:lnTo>
                    <a:lnTo>
                      <a:pt x="209930" y="7514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165000" y="2570254"/>
                <a:ext cx="6561517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212691" h="77677" extrusionOk="0">
                    <a:moveTo>
                      <a:pt x="212691" y="77117"/>
                    </a:moveTo>
                    <a:lnTo>
                      <a:pt x="11276" y="77117"/>
                    </a:lnTo>
                    <a:lnTo>
                      <a:pt x="1347" y="67188"/>
                    </a:lnTo>
                    <a:lnTo>
                      <a:pt x="1347" y="4036"/>
                    </a:lnTo>
                    <a:cubicBezTo>
                      <a:pt x="1650" y="3923"/>
                      <a:pt x="1867" y="3630"/>
                      <a:pt x="1867" y="3287"/>
                    </a:cubicBezTo>
                    <a:cubicBezTo>
                      <a:pt x="1867" y="2943"/>
                      <a:pt x="1650" y="2651"/>
                      <a:pt x="1347" y="2537"/>
                    </a:cubicBezTo>
                    <a:lnTo>
                      <a:pt x="1347" y="1030"/>
                    </a:lnTo>
                    <a:cubicBezTo>
                      <a:pt x="1799" y="907"/>
                      <a:pt x="2134" y="494"/>
                      <a:pt x="2134" y="0"/>
                    </a:cubicBezTo>
                    <a:lnTo>
                      <a:pt x="0" y="0"/>
                    </a:lnTo>
                    <a:cubicBezTo>
                      <a:pt x="0" y="494"/>
                      <a:pt x="333" y="907"/>
                      <a:pt x="787" y="1030"/>
                    </a:cubicBezTo>
                    <a:lnTo>
                      <a:pt x="787" y="2537"/>
                    </a:lnTo>
                    <a:cubicBezTo>
                      <a:pt x="483" y="2651"/>
                      <a:pt x="267" y="2943"/>
                      <a:pt x="267" y="3287"/>
                    </a:cubicBezTo>
                    <a:cubicBezTo>
                      <a:pt x="267" y="3630"/>
                      <a:pt x="483" y="3923"/>
                      <a:pt x="787" y="4036"/>
                    </a:cubicBezTo>
                    <a:lnTo>
                      <a:pt x="787" y="67303"/>
                    </a:lnTo>
                    <a:cubicBezTo>
                      <a:pt x="787" y="67382"/>
                      <a:pt x="819" y="67452"/>
                      <a:pt x="871" y="67503"/>
                    </a:cubicBezTo>
                    <a:lnTo>
                      <a:pt x="10962" y="77594"/>
                    </a:lnTo>
                    <a:cubicBezTo>
                      <a:pt x="11016" y="77650"/>
                      <a:pt x="11087" y="77676"/>
                      <a:pt x="11159" y="77676"/>
                    </a:cubicBezTo>
                    <a:lnTo>
                      <a:pt x="212691" y="77676"/>
                    </a:lnTo>
                    <a:lnTo>
                      <a:pt x="212691" y="77117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325204" y="4774702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6691380" y="2570254"/>
                <a:ext cx="2202412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391" h="75702" extrusionOk="0">
                    <a:moveTo>
                      <a:pt x="70831" y="0"/>
                    </a:moveTo>
                    <a:lnTo>
                      <a:pt x="70831" y="72599"/>
                    </a:lnTo>
                    <a:lnTo>
                      <a:pt x="68290" y="75142"/>
                    </a:lnTo>
                    <a:lnTo>
                      <a:pt x="1" y="75142"/>
                    </a:lnTo>
                    <a:lnTo>
                      <a:pt x="1" y="75702"/>
                    </a:lnTo>
                    <a:lnTo>
                      <a:pt x="68405" y="75702"/>
                    </a:lnTo>
                    <a:cubicBezTo>
                      <a:pt x="68477" y="75702"/>
                      <a:pt x="68549" y="75674"/>
                      <a:pt x="68604" y="75620"/>
                    </a:cubicBezTo>
                    <a:lnTo>
                      <a:pt x="71308" y="72915"/>
                    </a:lnTo>
                    <a:cubicBezTo>
                      <a:pt x="71359" y="72865"/>
                      <a:pt x="71391" y="72794"/>
                      <a:pt x="71391" y="72716"/>
                    </a:cubicBezTo>
                    <a:lnTo>
                      <a:pt x="71391" y="0"/>
                    </a:lnTo>
                    <a:lnTo>
                      <a:pt x="70831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6691380" y="2570285"/>
                <a:ext cx="2287620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74153" h="77677" extrusionOk="0">
                    <a:moveTo>
                      <a:pt x="73367" y="2536"/>
                    </a:moveTo>
                    <a:lnTo>
                      <a:pt x="73367" y="1029"/>
                    </a:lnTo>
                    <a:cubicBezTo>
                      <a:pt x="73820" y="906"/>
                      <a:pt x="74153" y="493"/>
                      <a:pt x="74153" y="1"/>
                    </a:cubicBezTo>
                    <a:lnTo>
                      <a:pt x="72020" y="1"/>
                    </a:lnTo>
                    <a:cubicBezTo>
                      <a:pt x="72020" y="493"/>
                      <a:pt x="72353" y="906"/>
                      <a:pt x="72806" y="1029"/>
                    </a:cubicBezTo>
                    <a:lnTo>
                      <a:pt x="72806" y="2536"/>
                    </a:lnTo>
                    <a:cubicBezTo>
                      <a:pt x="72504" y="2650"/>
                      <a:pt x="72286" y="2942"/>
                      <a:pt x="72286" y="3286"/>
                    </a:cubicBezTo>
                    <a:cubicBezTo>
                      <a:pt x="72286" y="3629"/>
                      <a:pt x="72504" y="3922"/>
                      <a:pt x="72806" y="4035"/>
                    </a:cubicBezTo>
                    <a:lnTo>
                      <a:pt x="72806" y="67187"/>
                    </a:lnTo>
                    <a:lnTo>
                      <a:pt x="62879" y="77116"/>
                    </a:lnTo>
                    <a:lnTo>
                      <a:pt x="1" y="77116"/>
                    </a:lnTo>
                    <a:lnTo>
                      <a:pt x="1" y="77677"/>
                    </a:lnTo>
                    <a:lnTo>
                      <a:pt x="62994" y="77677"/>
                    </a:lnTo>
                    <a:cubicBezTo>
                      <a:pt x="63066" y="77675"/>
                      <a:pt x="63137" y="77649"/>
                      <a:pt x="63191" y="77593"/>
                    </a:cubicBezTo>
                    <a:lnTo>
                      <a:pt x="73284" y="67502"/>
                    </a:lnTo>
                    <a:cubicBezTo>
                      <a:pt x="73335" y="67453"/>
                      <a:pt x="73367" y="67381"/>
                      <a:pt x="73367" y="67304"/>
                    </a:cubicBezTo>
                    <a:lnTo>
                      <a:pt x="73367" y="4036"/>
                    </a:lnTo>
                    <a:cubicBezTo>
                      <a:pt x="73669" y="3922"/>
                      <a:pt x="73887" y="3630"/>
                      <a:pt x="73887" y="3287"/>
                    </a:cubicBezTo>
                    <a:cubicBezTo>
                      <a:pt x="73887" y="2942"/>
                      <a:pt x="73669" y="2650"/>
                      <a:pt x="73367" y="253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8764808" y="4774702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4537309" y="149269"/>
                <a:ext cx="69382" cy="69351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2248" extrusionOk="0">
                    <a:moveTo>
                      <a:pt x="1124" y="0"/>
                    </a:moveTo>
                    <a:cubicBezTo>
                      <a:pt x="506" y="0"/>
                      <a:pt x="0" y="505"/>
                      <a:pt x="0" y="1123"/>
                    </a:cubicBezTo>
                    <a:cubicBezTo>
                      <a:pt x="0" y="1742"/>
                      <a:pt x="506" y="2248"/>
                      <a:pt x="1124" y="2248"/>
                    </a:cubicBezTo>
                    <a:cubicBezTo>
                      <a:pt x="1743" y="2248"/>
                      <a:pt x="2248" y="1742"/>
                      <a:pt x="2248" y="1123"/>
                    </a:cubicBezTo>
                    <a:cubicBezTo>
                      <a:pt x="2248" y="505"/>
                      <a:pt x="1743" y="0"/>
                      <a:pt x="1124" y="0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4650405" y="155007"/>
                <a:ext cx="53957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8" extrusionOk="0">
                    <a:moveTo>
                      <a:pt x="874" y="1"/>
                    </a:moveTo>
                    <a:cubicBezTo>
                      <a:pt x="393" y="1"/>
                      <a:pt x="1" y="392"/>
                      <a:pt x="1" y="874"/>
                    </a:cubicBezTo>
                    <a:cubicBezTo>
                      <a:pt x="1" y="1356"/>
                      <a:pt x="393" y="1748"/>
                      <a:pt x="874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4439607" y="155007"/>
                <a:ext cx="53988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8" extrusionOk="0">
                    <a:moveTo>
                      <a:pt x="876" y="1"/>
                    </a:moveTo>
                    <a:cubicBezTo>
                      <a:pt x="394" y="1"/>
                      <a:pt x="1" y="392"/>
                      <a:pt x="1" y="874"/>
                    </a:cubicBezTo>
                    <a:cubicBezTo>
                      <a:pt x="1" y="1356"/>
                      <a:pt x="394" y="1748"/>
                      <a:pt x="876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6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6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61200" cy="126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6"/>
          <p:cNvSpPr txBox="1">
            <a:spLocks noGrp="1"/>
          </p:cNvSpPr>
          <p:nvPr>
            <p:ph type="body" idx="1"/>
          </p:nvPr>
        </p:nvSpPr>
        <p:spPr>
          <a:xfrm>
            <a:off x="720000" y="1685875"/>
            <a:ext cx="4402800" cy="22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Google Shape;362;p16"/>
          <p:cNvGrpSpPr/>
          <p:nvPr/>
        </p:nvGrpSpPr>
        <p:grpSpPr>
          <a:xfrm>
            <a:off x="165000" y="149269"/>
            <a:ext cx="8813999" cy="4844962"/>
            <a:chOff x="165000" y="149269"/>
            <a:chExt cx="8813999" cy="4844962"/>
          </a:xfrm>
        </p:grpSpPr>
        <p:sp>
          <p:nvSpPr>
            <p:cNvPr id="363" name="Google Shape;363;p16"/>
            <p:cNvSpPr/>
            <p:nvPr/>
          </p:nvSpPr>
          <p:spPr>
            <a:xfrm>
              <a:off x="4537309" y="4924911"/>
              <a:ext cx="69382" cy="69320"/>
            </a:xfrm>
            <a:custGeom>
              <a:avLst/>
              <a:gdLst/>
              <a:ahLst/>
              <a:cxnLst/>
              <a:rect l="l" t="t" r="r" b="b"/>
              <a:pathLst>
                <a:path w="2249" h="2247" extrusionOk="0">
                  <a:moveTo>
                    <a:pt x="1124" y="1"/>
                  </a:moveTo>
                  <a:cubicBezTo>
                    <a:pt x="506" y="1"/>
                    <a:pt x="0" y="505"/>
                    <a:pt x="0" y="1124"/>
                  </a:cubicBezTo>
                  <a:cubicBezTo>
                    <a:pt x="0" y="1743"/>
                    <a:pt x="506" y="2247"/>
                    <a:pt x="1124" y="2247"/>
                  </a:cubicBezTo>
                  <a:cubicBezTo>
                    <a:pt x="1743" y="2247"/>
                    <a:pt x="2248" y="1743"/>
                    <a:pt x="2248" y="1124"/>
                  </a:cubicBezTo>
                  <a:cubicBezTo>
                    <a:pt x="2248" y="505"/>
                    <a:pt x="1743" y="1"/>
                    <a:pt x="112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4650405" y="4930649"/>
              <a:ext cx="53957" cy="53957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4" y="0"/>
                  </a:moveTo>
                  <a:cubicBezTo>
                    <a:pt x="393" y="0"/>
                    <a:pt x="1" y="393"/>
                    <a:pt x="1" y="875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439607" y="4930649"/>
              <a:ext cx="53988" cy="53957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0"/>
                  </a:moveTo>
                  <a:cubicBezTo>
                    <a:pt x="394" y="0"/>
                    <a:pt x="1" y="393"/>
                    <a:pt x="1" y="875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16"/>
            <p:cNvGrpSpPr/>
            <p:nvPr/>
          </p:nvGrpSpPr>
          <p:grpSpPr>
            <a:xfrm>
              <a:off x="165000" y="149269"/>
              <a:ext cx="8813999" cy="4817351"/>
              <a:chOff x="165000" y="149269"/>
              <a:chExt cx="8813999" cy="4817351"/>
            </a:xfrm>
          </p:grpSpPr>
          <p:sp>
            <p:nvSpPr>
              <p:cNvPr id="367" name="Google Shape;367;p16"/>
              <p:cNvSpPr/>
              <p:nvPr/>
            </p:nvSpPr>
            <p:spPr>
              <a:xfrm>
                <a:off x="250177" y="234909"/>
                <a:ext cx="6483775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210171" h="75702" extrusionOk="0">
                    <a:moveTo>
                      <a:pt x="210171" y="1"/>
                    </a:moveTo>
                    <a:lnTo>
                      <a:pt x="2986" y="1"/>
                    </a:lnTo>
                    <a:cubicBezTo>
                      <a:pt x="2915" y="1"/>
                      <a:pt x="2843" y="28"/>
                      <a:pt x="2789" y="84"/>
                    </a:cubicBezTo>
                    <a:lnTo>
                      <a:pt x="84" y="2787"/>
                    </a:lnTo>
                    <a:cubicBezTo>
                      <a:pt x="33" y="2838"/>
                      <a:pt x="1" y="2909"/>
                      <a:pt x="1" y="2986"/>
                    </a:cubicBezTo>
                    <a:lnTo>
                      <a:pt x="1" y="75702"/>
                    </a:lnTo>
                    <a:lnTo>
                      <a:pt x="560" y="75702"/>
                    </a:lnTo>
                    <a:lnTo>
                      <a:pt x="560" y="3103"/>
                    </a:lnTo>
                    <a:lnTo>
                      <a:pt x="3102" y="561"/>
                    </a:lnTo>
                    <a:lnTo>
                      <a:pt x="210171" y="561"/>
                    </a:lnTo>
                    <a:lnTo>
                      <a:pt x="210171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165000" y="173980"/>
                <a:ext cx="6525886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211536" h="77676" extrusionOk="0">
                    <a:moveTo>
                      <a:pt x="11276" y="560"/>
                    </a:moveTo>
                    <a:lnTo>
                      <a:pt x="211535" y="560"/>
                    </a:lnTo>
                    <a:lnTo>
                      <a:pt x="211535" y="1"/>
                    </a:lnTo>
                    <a:lnTo>
                      <a:pt x="11159" y="1"/>
                    </a:lnTo>
                    <a:cubicBezTo>
                      <a:pt x="11087" y="1"/>
                      <a:pt x="11016" y="29"/>
                      <a:pt x="10962" y="83"/>
                    </a:cubicBezTo>
                    <a:lnTo>
                      <a:pt x="871" y="10174"/>
                    </a:lnTo>
                    <a:cubicBezTo>
                      <a:pt x="819" y="10225"/>
                      <a:pt x="787" y="10295"/>
                      <a:pt x="787" y="10374"/>
                    </a:cubicBezTo>
                    <a:lnTo>
                      <a:pt x="787" y="73641"/>
                    </a:lnTo>
                    <a:cubicBezTo>
                      <a:pt x="483" y="73754"/>
                      <a:pt x="267" y="74047"/>
                      <a:pt x="267" y="74390"/>
                    </a:cubicBezTo>
                    <a:cubicBezTo>
                      <a:pt x="267" y="74734"/>
                      <a:pt x="483" y="75026"/>
                      <a:pt x="787" y="75140"/>
                    </a:cubicBezTo>
                    <a:lnTo>
                      <a:pt x="787" y="76647"/>
                    </a:lnTo>
                    <a:cubicBezTo>
                      <a:pt x="333" y="76770"/>
                      <a:pt x="0" y="77185"/>
                      <a:pt x="0" y="77675"/>
                    </a:cubicBezTo>
                    <a:lnTo>
                      <a:pt x="2134" y="77675"/>
                    </a:lnTo>
                    <a:cubicBezTo>
                      <a:pt x="2134" y="77185"/>
                      <a:pt x="1799" y="76770"/>
                      <a:pt x="1347" y="76647"/>
                    </a:cubicBezTo>
                    <a:lnTo>
                      <a:pt x="1347" y="75140"/>
                    </a:lnTo>
                    <a:cubicBezTo>
                      <a:pt x="1650" y="75026"/>
                      <a:pt x="1867" y="74734"/>
                      <a:pt x="1867" y="74390"/>
                    </a:cubicBezTo>
                    <a:cubicBezTo>
                      <a:pt x="1867" y="74047"/>
                      <a:pt x="1650" y="73754"/>
                      <a:pt x="1347" y="73641"/>
                    </a:cubicBezTo>
                    <a:lnTo>
                      <a:pt x="1347" y="10489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325204" y="311910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4" y="1"/>
                    </a:moveTo>
                    <a:cubicBezTo>
                      <a:pt x="392" y="1"/>
                      <a:pt x="1" y="392"/>
                      <a:pt x="1" y="876"/>
                    </a:cubicBezTo>
                    <a:cubicBezTo>
                      <a:pt x="1" y="1358"/>
                      <a:pt x="392" y="1749"/>
                      <a:pt x="874" y="1749"/>
                    </a:cubicBezTo>
                    <a:cubicBezTo>
                      <a:pt x="1358" y="1749"/>
                      <a:pt x="1749" y="1358"/>
                      <a:pt x="1749" y="876"/>
                    </a:cubicBezTo>
                    <a:cubicBezTo>
                      <a:pt x="1749" y="392"/>
                      <a:pt x="1358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6684438" y="234909"/>
                <a:ext cx="2209354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616" h="75702" extrusionOk="0">
                    <a:moveTo>
                      <a:pt x="71533" y="2787"/>
                    </a:moveTo>
                    <a:lnTo>
                      <a:pt x="68829" y="82"/>
                    </a:lnTo>
                    <a:cubicBezTo>
                      <a:pt x="68774" y="28"/>
                      <a:pt x="68702" y="1"/>
                      <a:pt x="68630" y="1"/>
                    </a:cubicBezTo>
                    <a:lnTo>
                      <a:pt x="1" y="1"/>
                    </a:lnTo>
                    <a:lnTo>
                      <a:pt x="1" y="561"/>
                    </a:lnTo>
                    <a:lnTo>
                      <a:pt x="68515" y="561"/>
                    </a:lnTo>
                    <a:lnTo>
                      <a:pt x="71056" y="3103"/>
                    </a:lnTo>
                    <a:lnTo>
                      <a:pt x="71056" y="75702"/>
                    </a:lnTo>
                    <a:lnTo>
                      <a:pt x="71616" y="75702"/>
                    </a:lnTo>
                    <a:lnTo>
                      <a:pt x="71616" y="2986"/>
                    </a:lnTo>
                    <a:cubicBezTo>
                      <a:pt x="71616" y="2909"/>
                      <a:pt x="71584" y="2838"/>
                      <a:pt x="71533" y="2787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6684438" y="173980"/>
                <a:ext cx="2294561" cy="2396305"/>
              </a:xfrm>
              <a:custGeom>
                <a:avLst/>
                <a:gdLst/>
                <a:ahLst/>
                <a:cxnLst/>
                <a:rect l="l" t="t" r="r" b="b"/>
                <a:pathLst>
                  <a:path w="74378" h="77676" extrusionOk="0">
                    <a:moveTo>
                      <a:pt x="72245" y="77675"/>
                    </a:moveTo>
                    <a:lnTo>
                      <a:pt x="74378" y="77675"/>
                    </a:lnTo>
                    <a:cubicBezTo>
                      <a:pt x="74378" y="77185"/>
                      <a:pt x="74045" y="76770"/>
                      <a:pt x="73590" y="76647"/>
                    </a:cubicBezTo>
                    <a:lnTo>
                      <a:pt x="73590" y="75140"/>
                    </a:lnTo>
                    <a:cubicBezTo>
                      <a:pt x="73894" y="75026"/>
                      <a:pt x="74110" y="74734"/>
                      <a:pt x="74110" y="74390"/>
                    </a:cubicBezTo>
                    <a:cubicBezTo>
                      <a:pt x="74110" y="74047"/>
                      <a:pt x="73894" y="73754"/>
                      <a:pt x="73590" y="73641"/>
                    </a:cubicBezTo>
                    <a:lnTo>
                      <a:pt x="73590" y="10374"/>
                    </a:lnTo>
                    <a:cubicBezTo>
                      <a:pt x="73590" y="10295"/>
                      <a:pt x="73558" y="10225"/>
                      <a:pt x="73507" y="10174"/>
                    </a:cubicBezTo>
                    <a:lnTo>
                      <a:pt x="63416" y="83"/>
                    </a:lnTo>
                    <a:cubicBezTo>
                      <a:pt x="63362" y="29"/>
                      <a:pt x="63291" y="1"/>
                      <a:pt x="63219" y="1"/>
                    </a:cubicBezTo>
                    <a:lnTo>
                      <a:pt x="1" y="1"/>
                    </a:lnTo>
                    <a:lnTo>
                      <a:pt x="1" y="560"/>
                    </a:lnTo>
                    <a:lnTo>
                      <a:pt x="63104" y="560"/>
                    </a:lnTo>
                    <a:lnTo>
                      <a:pt x="73031" y="10489"/>
                    </a:lnTo>
                    <a:lnTo>
                      <a:pt x="73031" y="73641"/>
                    </a:lnTo>
                    <a:cubicBezTo>
                      <a:pt x="72727" y="73754"/>
                      <a:pt x="72511" y="74047"/>
                      <a:pt x="72511" y="74390"/>
                    </a:cubicBezTo>
                    <a:cubicBezTo>
                      <a:pt x="72511" y="74734"/>
                      <a:pt x="72727" y="75026"/>
                      <a:pt x="73031" y="75140"/>
                    </a:cubicBezTo>
                    <a:lnTo>
                      <a:pt x="73031" y="76647"/>
                    </a:lnTo>
                    <a:cubicBezTo>
                      <a:pt x="72578" y="76770"/>
                      <a:pt x="72245" y="77185"/>
                      <a:pt x="72245" y="77675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8764808" y="311910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9"/>
                    </a:moveTo>
                    <a:cubicBezTo>
                      <a:pt x="1356" y="1749"/>
                      <a:pt x="1749" y="1356"/>
                      <a:pt x="1749" y="876"/>
                    </a:cubicBezTo>
                    <a:cubicBezTo>
                      <a:pt x="1749" y="394"/>
                      <a:pt x="1356" y="1"/>
                      <a:pt x="876" y="1"/>
                    </a:cubicBezTo>
                    <a:cubicBezTo>
                      <a:pt x="394" y="1"/>
                      <a:pt x="1" y="394"/>
                      <a:pt x="1" y="876"/>
                    </a:cubicBezTo>
                    <a:cubicBezTo>
                      <a:pt x="1" y="1356"/>
                      <a:pt x="394" y="1749"/>
                      <a:pt x="876" y="1749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250177" y="2570285"/>
                <a:ext cx="6476340" cy="2335376"/>
              </a:xfrm>
              <a:custGeom>
                <a:avLst/>
                <a:gdLst/>
                <a:ahLst/>
                <a:cxnLst/>
                <a:rect l="l" t="t" r="r" b="b"/>
                <a:pathLst>
                  <a:path w="209930" h="75701" extrusionOk="0">
                    <a:moveTo>
                      <a:pt x="209930" y="75141"/>
                    </a:moveTo>
                    <a:lnTo>
                      <a:pt x="3102" y="75141"/>
                    </a:lnTo>
                    <a:lnTo>
                      <a:pt x="560" y="72598"/>
                    </a:lnTo>
                    <a:lnTo>
                      <a:pt x="560" y="1"/>
                    </a:lnTo>
                    <a:lnTo>
                      <a:pt x="1" y="1"/>
                    </a:lnTo>
                    <a:lnTo>
                      <a:pt x="1" y="72715"/>
                    </a:lnTo>
                    <a:cubicBezTo>
                      <a:pt x="1" y="72793"/>
                      <a:pt x="33" y="72864"/>
                      <a:pt x="84" y="72915"/>
                    </a:cubicBezTo>
                    <a:lnTo>
                      <a:pt x="2789" y="75619"/>
                    </a:lnTo>
                    <a:cubicBezTo>
                      <a:pt x="2843" y="75673"/>
                      <a:pt x="2915" y="75701"/>
                      <a:pt x="2986" y="75701"/>
                    </a:cubicBezTo>
                    <a:lnTo>
                      <a:pt x="209930" y="75701"/>
                    </a:lnTo>
                    <a:lnTo>
                      <a:pt x="209930" y="7514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165000" y="2570254"/>
                <a:ext cx="6561517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212691" h="77677" extrusionOk="0">
                    <a:moveTo>
                      <a:pt x="212691" y="77117"/>
                    </a:moveTo>
                    <a:lnTo>
                      <a:pt x="11276" y="77117"/>
                    </a:lnTo>
                    <a:lnTo>
                      <a:pt x="1347" y="67188"/>
                    </a:lnTo>
                    <a:lnTo>
                      <a:pt x="1347" y="4036"/>
                    </a:lnTo>
                    <a:cubicBezTo>
                      <a:pt x="1650" y="3923"/>
                      <a:pt x="1867" y="3630"/>
                      <a:pt x="1867" y="3287"/>
                    </a:cubicBezTo>
                    <a:cubicBezTo>
                      <a:pt x="1867" y="2943"/>
                      <a:pt x="1650" y="2651"/>
                      <a:pt x="1347" y="2537"/>
                    </a:cubicBezTo>
                    <a:lnTo>
                      <a:pt x="1347" y="1030"/>
                    </a:lnTo>
                    <a:cubicBezTo>
                      <a:pt x="1799" y="907"/>
                      <a:pt x="2134" y="494"/>
                      <a:pt x="2134" y="0"/>
                    </a:cubicBezTo>
                    <a:lnTo>
                      <a:pt x="0" y="0"/>
                    </a:lnTo>
                    <a:cubicBezTo>
                      <a:pt x="0" y="494"/>
                      <a:pt x="333" y="907"/>
                      <a:pt x="787" y="1030"/>
                    </a:cubicBezTo>
                    <a:lnTo>
                      <a:pt x="787" y="2537"/>
                    </a:lnTo>
                    <a:cubicBezTo>
                      <a:pt x="483" y="2651"/>
                      <a:pt x="267" y="2943"/>
                      <a:pt x="267" y="3287"/>
                    </a:cubicBezTo>
                    <a:cubicBezTo>
                      <a:pt x="267" y="3630"/>
                      <a:pt x="483" y="3923"/>
                      <a:pt x="787" y="4036"/>
                    </a:cubicBezTo>
                    <a:lnTo>
                      <a:pt x="787" y="67303"/>
                    </a:lnTo>
                    <a:cubicBezTo>
                      <a:pt x="787" y="67382"/>
                      <a:pt x="819" y="67452"/>
                      <a:pt x="871" y="67503"/>
                    </a:cubicBezTo>
                    <a:lnTo>
                      <a:pt x="10962" y="77594"/>
                    </a:lnTo>
                    <a:cubicBezTo>
                      <a:pt x="11016" y="77650"/>
                      <a:pt x="11087" y="77676"/>
                      <a:pt x="11159" y="77676"/>
                    </a:cubicBezTo>
                    <a:lnTo>
                      <a:pt x="212691" y="77676"/>
                    </a:lnTo>
                    <a:lnTo>
                      <a:pt x="212691" y="77117"/>
                    </a:ln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325204" y="4774702"/>
                <a:ext cx="53988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6691380" y="2570254"/>
                <a:ext cx="2202412" cy="2335407"/>
              </a:xfrm>
              <a:custGeom>
                <a:avLst/>
                <a:gdLst/>
                <a:ahLst/>
                <a:cxnLst/>
                <a:rect l="l" t="t" r="r" b="b"/>
                <a:pathLst>
                  <a:path w="71391" h="75702" extrusionOk="0">
                    <a:moveTo>
                      <a:pt x="70831" y="0"/>
                    </a:moveTo>
                    <a:lnTo>
                      <a:pt x="70831" y="72599"/>
                    </a:lnTo>
                    <a:lnTo>
                      <a:pt x="68290" y="75142"/>
                    </a:lnTo>
                    <a:lnTo>
                      <a:pt x="1" y="75142"/>
                    </a:lnTo>
                    <a:lnTo>
                      <a:pt x="1" y="75702"/>
                    </a:lnTo>
                    <a:lnTo>
                      <a:pt x="68405" y="75702"/>
                    </a:lnTo>
                    <a:cubicBezTo>
                      <a:pt x="68477" y="75702"/>
                      <a:pt x="68549" y="75674"/>
                      <a:pt x="68604" y="75620"/>
                    </a:cubicBezTo>
                    <a:lnTo>
                      <a:pt x="71308" y="72915"/>
                    </a:lnTo>
                    <a:cubicBezTo>
                      <a:pt x="71359" y="72865"/>
                      <a:pt x="71391" y="72794"/>
                      <a:pt x="71391" y="72716"/>
                    </a:cubicBezTo>
                    <a:lnTo>
                      <a:pt x="71391" y="0"/>
                    </a:lnTo>
                    <a:lnTo>
                      <a:pt x="70831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6691380" y="2570285"/>
                <a:ext cx="2287620" cy="2396335"/>
              </a:xfrm>
              <a:custGeom>
                <a:avLst/>
                <a:gdLst/>
                <a:ahLst/>
                <a:cxnLst/>
                <a:rect l="l" t="t" r="r" b="b"/>
                <a:pathLst>
                  <a:path w="74153" h="77677" extrusionOk="0">
                    <a:moveTo>
                      <a:pt x="73367" y="2536"/>
                    </a:moveTo>
                    <a:lnTo>
                      <a:pt x="73367" y="1029"/>
                    </a:lnTo>
                    <a:cubicBezTo>
                      <a:pt x="73820" y="906"/>
                      <a:pt x="74153" y="493"/>
                      <a:pt x="74153" y="1"/>
                    </a:cubicBezTo>
                    <a:lnTo>
                      <a:pt x="72020" y="1"/>
                    </a:lnTo>
                    <a:cubicBezTo>
                      <a:pt x="72020" y="493"/>
                      <a:pt x="72353" y="906"/>
                      <a:pt x="72806" y="1029"/>
                    </a:cubicBezTo>
                    <a:lnTo>
                      <a:pt x="72806" y="2536"/>
                    </a:lnTo>
                    <a:cubicBezTo>
                      <a:pt x="72504" y="2650"/>
                      <a:pt x="72286" y="2942"/>
                      <a:pt x="72286" y="3286"/>
                    </a:cubicBezTo>
                    <a:cubicBezTo>
                      <a:pt x="72286" y="3629"/>
                      <a:pt x="72504" y="3922"/>
                      <a:pt x="72806" y="4035"/>
                    </a:cubicBezTo>
                    <a:lnTo>
                      <a:pt x="72806" y="67187"/>
                    </a:lnTo>
                    <a:lnTo>
                      <a:pt x="62879" y="77116"/>
                    </a:lnTo>
                    <a:lnTo>
                      <a:pt x="1" y="77116"/>
                    </a:lnTo>
                    <a:lnTo>
                      <a:pt x="1" y="77677"/>
                    </a:lnTo>
                    <a:lnTo>
                      <a:pt x="62994" y="77677"/>
                    </a:lnTo>
                    <a:cubicBezTo>
                      <a:pt x="63066" y="77675"/>
                      <a:pt x="63137" y="77649"/>
                      <a:pt x="63191" y="77593"/>
                    </a:cubicBezTo>
                    <a:lnTo>
                      <a:pt x="73284" y="67502"/>
                    </a:lnTo>
                    <a:cubicBezTo>
                      <a:pt x="73335" y="67453"/>
                      <a:pt x="73367" y="67381"/>
                      <a:pt x="73367" y="67304"/>
                    </a:cubicBezTo>
                    <a:lnTo>
                      <a:pt x="73367" y="4036"/>
                    </a:lnTo>
                    <a:cubicBezTo>
                      <a:pt x="73669" y="3922"/>
                      <a:pt x="73887" y="3630"/>
                      <a:pt x="73887" y="3287"/>
                    </a:cubicBezTo>
                    <a:cubicBezTo>
                      <a:pt x="73887" y="2942"/>
                      <a:pt x="73669" y="2650"/>
                      <a:pt x="73367" y="253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8764808" y="4774702"/>
                <a:ext cx="53957" cy="53957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9" extrusionOk="0">
                    <a:moveTo>
                      <a:pt x="876" y="1748"/>
                    </a:moveTo>
                    <a:cubicBezTo>
                      <a:pt x="1356" y="1748"/>
                      <a:pt x="1749" y="1356"/>
                      <a:pt x="1749" y="875"/>
                    </a:cubicBezTo>
                    <a:cubicBezTo>
                      <a:pt x="1749" y="393"/>
                      <a:pt x="1356" y="0"/>
                      <a:pt x="876" y="0"/>
                    </a:cubicBezTo>
                    <a:cubicBezTo>
                      <a:pt x="394" y="0"/>
                      <a:pt x="1" y="393"/>
                      <a:pt x="1" y="875"/>
                    </a:cubicBezTo>
                    <a:cubicBezTo>
                      <a:pt x="1" y="1357"/>
                      <a:pt x="394" y="1748"/>
                      <a:pt x="876" y="1748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4537309" y="149269"/>
                <a:ext cx="69382" cy="69351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2248" extrusionOk="0">
                    <a:moveTo>
                      <a:pt x="1124" y="0"/>
                    </a:moveTo>
                    <a:cubicBezTo>
                      <a:pt x="506" y="0"/>
                      <a:pt x="0" y="505"/>
                      <a:pt x="0" y="1123"/>
                    </a:cubicBezTo>
                    <a:cubicBezTo>
                      <a:pt x="0" y="1742"/>
                      <a:pt x="506" y="2248"/>
                      <a:pt x="1124" y="2248"/>
                    </a:cubicBezTo>
                    <a:cubicBezTo>
                      <a:pt x="1743" y="2248"/>
                      <a:pt x="2248" y="1742"/>
                      <a:pt x="2248" y="1123"/>
                    </a:cubicBezTo>
                    <a:cubicBezTo>
                      <a:pt x="2248" y="505"/>
                      <a:pt x="1743" y="0"/>
                      <a:pt x="1124" y="0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4650405" y="155007"/>
                <a:ext cx="53957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48" extrusionOk="0">
                    <a:moveTo>
                      <a:pt x="874" y="1"/>
                    </a:moveTo>
                    <a:cubicBezTo>
                      <a:pt x="393" y="1"/>
                      <a:pt x="1" y="392"/>
                      <a:pt x="1" y="874"/>
                    </a:cubicBezTo>
                    <a:cubicBezTo>
                      <a:pt x="1" y="1356"/>
                      <a:pt x="393" y="1748"/>
                      <a:pt x="874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4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4439607" y="155007"/>
                <a:ext cx="53988" cy="53926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748" extrusionOk="0">
                    <a:moveTo>
                      <a:pt x="876" y="1"/>
                    </a:moveTo>
                    <a:cubicBezTo>
                      <a:pt x="394" y="1"/>
                      <a:pt x="1" y="392"/>
                      <a:pt x="1" y="874"/>
                    </a:cubicBezTo>
                    <a:cubicBezTo>
                      <a:pt x="1" y="1356"/>
                      <a:pt x="394" y="1748"/>
                      <a:pt x="876" y="1748"/>
                    </a:cubicBezTo>
                    <a:cubicBezTo>
                      <a:pt x="1356" y="1748"/>
                      <a:pt x="1749" y="1356"/>
                      <a:pt x="1749" y="874"/>
                    </a:cubicBezTo>
                    <a:cubicBezTo>
                      <a:pt x="1749" y="392"/>
                      <a:pt x="1356" y="1"/>
                      <a:pt x="876" y="1"/>
                    </a:cubicBezTo>
                    <a:close/>
                  </a:path>
                </a:pathLst>
              </a:custGeom>
              <a:solidFill>
                <a:srgbClr val="ECB2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2" name="Google Shape;382;p16"/>
          <p:cNvSpPr>
            <a:spLocks noGrp="1"/>
          </p:cNvSpPr>
          <p:nvPr>
            <p:ph type="pic" idx="2"/>
          </p:nvPr>
        </p:nvSpPr>
        <p:spPr>
          <a:xfrm flipH="1">
            <a:off x="5277474" y="539500"/>
            <a:ext cx="31533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24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" name="Google Shape;576;p24"/>
          <p:cNvGrpSpPr/>
          <p:nvPr/>
        </p:nvGrpSpPr>
        <p:grpSpPr>
          <a:xfrm>
            <a:off x="165000" y="149269"/>
            <a:ext cx="8813999" cy="4844962"/>
            <a:chOff x="238125" y="894375"/>
            <a:chExt cx="7142625" cy="3926225"/>
          </a:xfrm>
        </p:grpSpPr>
        <p:sp>
          <p:nvSpPr>
            <p:cNvPr id="577" name="Google Shape;577;p24"/>
            <p:cNvSpPr/>
            <p:nvPr/>
          </p:nvSpPr>
          <p:spPr>
            <a:xfrm>
              <a:off x="307150" y="963775"/>
              <a:ext cx="5254275" cy="1892550"/>
            </a:xfrm>
            <a:custGeom>
              <a:avLst/>
              <a:gdLst/>
              <a:ahLst/>
              <a:cxnLst/>
              <a:rect l="l" t="t" r="r" b="b"/>
              <a:pathLst>
                <a:path w="210171" h="75702" extrusionOk="0">
                  <a:moveTo>
                    <a:pt x="210171" y="1"/>
                  </a:moveTo>
                  <a:lnTo>
                    <a:pt x="2986" y="1"/>
                  </a:lnTo>
                  <a:cubicBezTo>
                    <a:pt x="2915" y="1"/>
                    <a:pt x="2843" y="28"/>
                    <a:pt x="2789" y="84"/>
                  </a:cubicBezTo>
                  <a:lnTo>
                    <a:pt x="84" y="2787"/>
                  </a:lnTo>
                  <a:cubicBezTo>
                    <a:pt x="33" y="2838"/>
                    <a:pt x="1" y="2909"/>
                    <a:pt x="1" y="2986"/>
                  </a:cubicBezTo>
                  <a:lnTo>
                    <a:pt x="1" y="75702"/>
                  </a:lnTo>
                  <a:lnTo>
                    <a:pt x="560" y="75702"/>
                  </a:lnTo>
                  <a:lnTo>
                    <a:pt x="560" y="3103"/>
                  </a:lnTo>
                  <a:lnTo>
                    <a:pt x="3102" y="561"/>
                  </a:lnTo>
                  <a:lnTo>
                    <a:pt x="210171" y="561"/>
                  </a:lnTo>
                  <a:lnTo>
                    <a:pt x="21017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57100" y="913725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12458" y="110"/>
                  </a:moveTo>
                  <a:cubicBezTo>
                    <a:pt x="12567" y="0"/>
                    <a:pt x="12744" y="0"/>
                    <a:pt x="12854" y="110"/>
                  </a:cubicBezTo>
                  <a:cubicBezTo>
                    <a:pt x="12963" y="219"/>
                    <a:pt x="12963" y="396"/>
                    <a:pt x="12854" y="505"/>
                  </a:cubicBezTo>
                  <a:lnTo>
                    <a:pt x="506" y="12855"/>
                  </a:lnTo>
                  <a:cubicBezTo>
                    <a:pt x="396" y="12963"/>
                    <a:pt x="220" y="12963"/>
                    <a:pt x="110" y="12855"/>
                  </a:cubicBezTo>
                  <a:cubicBezTo>
                    <a:pt x="0" y="12745"/>
                    <a:pt x="0" y="12567"/>
                    <a:pt x="110" y="1245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257100" y="913725"/>
              <a:ext cx="381850" cy="381850"/>
            </a:xfrm>
            <a:custGeom>
              <a:avLst/>
              <a:gdLst/>
              <a:ahLst/>
              <a:cxnLst/>
              <a:rect l="l" t="t" r="r" b="b"/>
              <a:pathLst>
                <a:path w="15274" h="15274" extrusionOk="0">
                  <a:moveTo>
                    <a:pt x="14768" y="110"/>
                  </a:moveTo>
                  <a:cubicBezTo>
                    <a:pt x="14878" y="0"/>
                    <a:pt x="15055" y="0"/>
                    <a:pt x="15164" y="110"/>
                  </a:cubicBezTo>
                  <a:cubicBezTo>
                    <a:pt x="15274" y="219"/>
                    <a:pt x="15274" y="396"/>
                    <a:pt x="15164" y="505"/>
                  </a:cubicBezTo>
                  <a:lnTo>
                    <a:pt x="506" y="15165"/>
                  </a:lnTo>
                  <a:cubicBezTo>
                    <a:pt x="396" y="15273"/>
                    <a:pt x="220" y="15273"/>
                    <a:pt x="110" y="15165"/>
                  </a:cubicBezTo>
                  <a:cubicBezTo>
                    <a:pt x="0" y="15056"/>
                    <a:pt x="0" y="14877"/>
                    <a:pt x="110" y="1476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57100" y="91372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17079" y="110"/>
                  </a:moveTo>
                  <a:cubicBezTo>
                    <a:pt x="17189" y="0"/>
                    <a:pt x="17365" y="0"/>
                    <a:pt x="17475" y="110"/>
                  </a:cubicBezTo>
                  <a:cubicBezTo>
                    <a:pt x="17584" y="219"/>
                    <a:pt x="17584" y="396"/>
                    <a:pt x="17475" y="505"/>
                  </a:cubicBezTo>
                  <a:lnTo>
                    <a:pt x="506" y="17474"/>
                  </a:lnTo>
                  <a:cubicBezTo>
                    <a:pt x="396" y="17584"/>
                    <a:pt x="220" y="17584"/>
                    <a:pt x="110" y="17474"/>
                  </a:cubicBezTo>
                  <a:cubicBezTo>
                    <a:pt x="0" y="17366"/>
                    <a:pt x="0" y="17188"/>
                    <a:pt x="110" y="1707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238125" y="914400"/>
              <a:ext cx="5288400" cy="1941900"/>
            </a:xfrm>
            <a:custGeom>
              <a:avLst/>
              <a:gdLst/>
              <a:ahLst/>
              <a:cxnLst/>
              <a:rect l="l" t="t" r="r" b="b"/>
              <a:pathLst>
                <a:path w="211536" h="77676" extrusionOk="0">
                  <a:moveTo>
                    <a:pt x="11276" y="560"/>
                  </a:moveTo>
                  <a:lnTo>
                    <a:pt x="211535" y="560"/>
                  </a:lnTo>
                  <a:lnTo>
                    <a:pt x="211535" y="1"/>
                  </a:lnTo>
                  <a:lnTo>
                    <a:pt x="11159" y="1"/>
                  </a:lnTo>
                  <a:cubicBezTo>
                    <a:pt x="11087" y="1"/>
                    <a:pt x="11016" y="29"/>
                    <a:pt x="10962" y="83"/>
                  </a:cubicBezTo>
                  <a:lnTo>
                    <a:pt x="871" y="10174"/>
                  </a:lnTo>
                  <a:cubicBezTo>
                    <a:pt x="819" y="10225"/>
                    <a:pt x="787" y="10295"/>
                    <a:pt x="787" y="10374"/>
                  </a:cubicBezTo>
                  <a:lnTo>
                    <a:pt x="787" y="73641"/>
                  </a:lnTo>
                  <a:cubicBezTo>
                    <a:pt x="483" y="73754"/>
                    <a:pt x="267" y="74047"/>
                    <a:pt x="267" y="74390"/>
                  </a:cubicBezTo>
                  <a:cubicBezTo>
                    <a:pt x="267" y="74734"/>
                    <a:pt x="483" y="75026"/>
                    <a:pt x="787" y="75140"/>
                  </a:cubicBezTo>
                  <a:lnTo>
                    <a:pt x="787" y="76647"/>
                  </a:lnTo>
                  <a:cubicBezTo>
                    <a:pt x="333" y="76770"/>
                    <a:pt x="0" y="77185"/>
                    <a:pt x="0" y="77675"/>
                  </a:cubicBezTo>
                  <a:lnTo>
                    <a:pt x="2134" y="77675"/>
                  </a:lnTo>
                  <a:cubicBezTo>
                    <a:pt x="2134" y="77185"/>
                    <a:pt x="1799" y="76770"/>
                    <a:pt x="1347" y="76647"/>
                  </a:cubicBezTo>
                  <a:lnTo>
                    <a:pt x="1347" y="75140"/>
                  </a:lnTo>
                  <a:cubicBezTo>
                    <a:pt x="1650" y="75026"/>
                    <a:pt x="1867" y="74734"/>
                    <a:pt x="1867" y="74390"/>
                  </a:cubicBezTo>
                  <a:cubicBezTo>
                    <a:pt x="1867" y="74047"/>
                    <a:pt x="1650" y="73754"/>
                    <a:pt x="1347" y="73641"/>
                  </a:cubicBezTo>
                  <a:lnTo>
                    <a:pt x="1347" y="10489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67950" y="1026175"/>
              <a:ext cx="43750" cy="43725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4" y="1"/>
                  </a:moveTo>
                  <a:cubicBezTo>
                    <a:pt x="392" y="1"/>
                    <a:pt x="1" y="392"/>
                    <a:pt x="1" y="876"/>
                  </a:cubicBezTo>
                  <a:cubicBezTo>
                    <a:pt x="1" y="1358"/>
                    <a:pt x="392" y="1749"/>
                    <a:pt x="874" y="1749"/>
                  </a:cubicBezTo>
                  <a:cubicBezTo>
                    <a:pt x="1358" y="1749"/>
                    <a:pt x="1749" y="1358"/>
                    <a:pt x="1749" y="876"/>
                  </a:cubicBezTo>
                  <a:cubicBezTo>
                    <a:pt x="1749" y="392"/>
                    <a:pt x="1358" y="1"/>
                    <a:pt x="87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5521300" y="963775"/>
              <a:ext cx="1790400" cy="1892550"/>
            </a:xfrm>
            <a:custGeom>
              <a:avLst/>
              <a:gdLst/>
              <a:ahLst/>
              <a:cxnLst/>
              <a:rect l="l" t="t" r="r" b="b"/>
              <a:pathLst>
                <a:path w="71616" h="75702" extrusionOk="0">
                  <a:moveTo>
                    <a:pt x="71533" y="2787"/>
                  </a:moveTo>
                  <a:lnTo>
                    <a:pt x="68829" y="82"/>
                  </a:lnTo>
                  <a:cubicBezTo>
                    <a:pt x="68774" y="28"/>
                    <a:pt x="68702" y="1"/>
                    <a:pt x="68630" y="1"/>
                  </a:cubicBezTo>
                  <a:lnTo>
                    <a:pt x="1" y="1"/>
                  </a:lnTo>
                  <a:lnTo>
                    <a:pt x="1" y="561"/>
                  </a:lnTo>
                  <a:lnTo>
                    <a:pt x="68515" y="561"/>
                  </a:lnTo>
                  <a:lnTo>
                    <a:pt x="71056" y="3103"/>
                  </a:lnTo>
                  <a:lnTo>
                    <a:pt x="71056" y="75702"/>
                  </a:lnTo>
                  <a:lnTo>
                    <a:pt x="71616" y="75702"/>
                  </a:lnTo>
                  <a:lnTo>
                    <a:pt x="71616" y="2986"/>
                  </a:lnTo>
                  <a:cubicBezTo>
                    <a:pt x="71616" y="2909"/>
                    <a:pt x="71584" y="2838"/>
                    <a:pt x="71533" y="278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7037675" y="913725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506" y="110"/>
                  </a:moveTo>
                  <a:cubicBezTo>
                    <a:pt x="396" y="0"/>
                    <a:pt x="220" y="0"/>
                    <a:pt x="110" y="110"/>
                  </a:cubicBezTo>
                  <a:cubicBezTo>
                    <a:pt x="1" y="219"/>
                    <a:pt x="1" y="396"/>
                    <a:pt x="110" y="505"/>
                  </a:cubicBezTo>
                  <a:lnTo>
                    <a:pt x="12458" y="12855"/>
                  </a:lnTo>
                  <a:cubicBezTo>
                    <a:pt x="12567" y="12963"/>
                    <a:pt x="12744" y="12963"/>
                    <a:pt x="12854" y="12855"/>
                  </a:cubicBezTo>
                  <a:cubicBezTo>
                    <a:pt x="12963" y="12745"/>
                    <a:pt x="12963" y="12567"/>
                    <a:pt x="12854" y="1245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6979900" y="913725"/>
              <a:ext cx="381875" cy="381850"/>
            </a:xfrm>
            <a:custGeom>
              <a:avLst/>
              <a:gdLst/>
              <a:ahLst/>
              <a:cxnLst/>
              <a:rect l="l" t="t" r="r" b="b"/>
              <a:pathLst>
                <a:path w="15275" h="15274" extrusionOk="0">
                  <a:moveTo>
                    <a:pt x="506" y="110"/>
                  </a:moveTo>
                  <a:cubicBezTo>
                    <a:pt x="397" y="0"/>
                    <a:pt x="220" y="0"/>
                    <a:pt x="111" y="110"/>
                  </a:cubicBezTo>
                  <a:cubicBezTo>
                    <a:pt x="1" y="219"/>
                    <a:pt x="1" y="396"/>
                    <a:pt x="111" y="505"/>
                  </a:cubicBezTo>
                  <a:lnTo>
                    <a:pt x="14769" y="15165"/>
                  </a:lnTo>
                  <a:cubicBezTo>
                    <a:pt x="14878" y="15273"/>
                    <a:pt x="15055" y="15273"/>
                    <a:pt x="15165" y="15165"/>
                  </a:cubicBezTo>
                  <a:cubicBezTo>
                    <a:pt x="15274" y="15056"/>
                    <a:pt x="15274" y="14877"/>
                    <a:pt x="15165" y="14768"/>
                  </a:cubicBezTo>
                  <a:lnTo>
                    <a:pt x="506" y="110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6922150" y="91372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506" y="110"/>
                  </a:moveTo>
                  <a:cubicBezTo>
                    <a:pt x="396" y="0"/>
                    <a:pt x="219" y="0"/>
                    <a:pt x="110" y="110"/>
                  </a:cubicBezTo>
                  <a:cubicBezTo>
                    <a:pt x="0" y="219"/>
                    <a:pt x="0" y="396"/>
                    <a:pt x="110" y="505"/>
                  </a:cubicBezTo>
                  <a:lnTo>
                    <a:pt x="17080" y="17474"/>
                  </a:lnTo>
                  <a:cubicBezTo>
                    <a:pt x="17188" y="17584"/>
                    <a:pt x="17367" y="17584"/>
                    <a:pt x="17476" y="17474"/>
                  </a:cubicBezTo>
                  <a:cubicBezTo>
                    <a:pt x="17584" y="17366"/>
                    <a:pt x="17584" y="17188"/>
                    <a:pt x="17476" y="1707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5521300" y="914400"/>
              <a:ext cx="1859450" cy="1941900"/>
            </a:xfrm>
            <a:custGeom>
              <a:avLst/>
              <a:gdLst/>
              <a:ahLst/>
              <a:cxnLst/>
              <a:rect l="l" t="t" r="r" b="b"/>
              <a:pathLst>
                <a:path w="74378" h="77676" extrusionOk="0">
                  <a:moveTo>
                    <a:pt x="72245" y="77675"/>
                  </a:moveTo>
                  <a:lnTo>
                    <a:pt x="74378" y="77675"/>
                  </a:lnTo>
                  <a:cubicBezTo>
                    <a:pt x="74378" y="77185"/>
                    <a:pt x="74045" y="76770"/>
                    <a:pt x="73590" y="76647"/>
                  </a:cubicBezTo>
                  <a:lnTo>
                    <a:pt x="73590" y="75140"/>
                  </a:lnTo>
                  <a:cubicBezTo>
                    <a:pt x="73894" y="75026"/>
                    <a:pt x="74110" y="74734"/>
                    <a:pt x="74110" y="74390"/>
                  </a:cubicBezTo>
                  <a:cubicBezTo>
                    <a:pt x="74110" y="74047"/>
                    <a:pt x="73894" y="73754"/>
                    <a:pt x="73590" y="73641"/>
                  </a:cubicBezTo>
                  <a:lnTo>
                    <a:pt x="73590" y="10374"/>
                  </a:lnTo>
                  <a:cubicBezTo>
                    <a:pt x="73590" y="10295"/>
                    <a:pt x="73558" y="10225"/>
                    <a:pt x="73507" y="10174"/>
                  </a:cubicBezTo>
                  <a:lnTo>
                    <a:pt x="63416" y="83"/>
                  </a:lnTo>
                  <a:cubicBezTo>
                    <a:pt x="63362" y="29"/>
                    <a:pt x="63291" y="1"/>
                    <a:pt x="63219" y="1"/>
                  </a:cubicBezTo>
                  <a:lnTo>
                    <a:pt x="1" y="1"/>
                  </a:lnTo>
                  <a:lnTo>
                    <a:pt x="1" y="560"/>
                  </a:lnTo>
                  <a:lnTo>
                    <a:pt x="63104" y="560"/>
                  </a:lnTo>
                  <a:lnTo>
                    <a:pt x="73031" y="10489"/>
                  </a:lnTo>
                  <a:lnTo>
                    <a:pt x="73031" y="73641"/>
                  </a:lnTo>
                  <a:cubicBezTo>
                    <a:pt x="72727" y="73754"/>
                    <a:pt x="72511" y="74047"/>
                    <a:pt x="72511" y="74390"/>
                  </a:cubicBezTo>
                  <a:cubicBezTo>
                    <a:pt x="72511" y="74734"/>
                    <a:pt x="72727" y="75026"/>
                    <a:pt x="73031" y="75140"/>
                  </a:cubicBezTo>
                  <a:lnTo>
                    <a:pt x="73031" y="76647"/>
                  </a:lnTo>
                  <a:cubicBezTo>
                    <a:pt x="72578" y="76770"/>
                    <a:pt x="72245" y="77185"/>
                    <a:pt x="72245" y="77675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7207175" y="1026175"/>
              <a:ext cx="43725" cy="43725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6" y="1749"/>
                  </a:moveTo>
                  <a:cubicBezTo>
                    <a:pt x="1356" y="1749"/>
                    <a:pt x="1749" y="1356"/>
                    <a:pt x="1749" y="876"/>
                  </a:cubicBezTo>
                  <a:cubicBezTo>
                    <a:pt x="1749" y="394"/>
                    <a:pt x="1356" y="1"/>
                    <a:pt x="876" y="1"/>
                  </a:cubicBezTo>
                  <a:cubicBezTo>
                    <a:pt x="394" y="1"/>
                    <a:pt x="1" y="394"/>
                    <a:pt x="1" y="876"/>
                  </a:cubicBezTo>
                  <a:cubicBezTo>
                    <a:pt x="1" y="1356"/>
                    <a:pt x="394" y="1749"/>
                    <a:pt x="876" y="1749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307150" y="2856300"/>
              <a:ext cx="5248250" cy="1892525"/>
            </a:xfrm>
            <a:custGeom>
              <a:avLst/>
              <a:gdLst/>
              <a:ahLst/>
              <a:cxnLst/>
              <a:rect l="l" t="t" r="r" b="b"/>
              <a:pathLst>
                <a:path w="209930" h="75701" extrusionOk="0">
                  <a:moveTo>
                    <a:pt x="209930" y="75141"/>
                  </a:moveTo>
                  <a:lnTo>
                    <a:pt x="3102" y="75141"/>
                  </a:lnTo>
                  <a:lnTo>
                    <a:pt x="560" y="72598"/>
                  </a:lnTo>
                  <a:lnTo>
                    <a:pt x="560" y="1"/>
                  </a:lnTo>
                  <a:lnTo>
                    <a:pt x="1" y="1"/>
                  </a:lnTo>
                  <a:lnTo>
                    <a:pt x="1" y="72715"/>
                  </a:lnTo>
                  <a:cubicBezTo>
                    <a:pt x="1" y="72793"/>
                    <a:pt x="33" y="72864"/>
                    <a:pt x="84" y="72915"/>
                  </a:cubicBezTo>
                  <a:lnTo>
                    <a:pt x="2789" y="75619"/>
                  </a:lnTo>
                  <a:cubicBezTo>
                    <a:pt x="2843" y="75673"/>
                    <a:pt x="2915" y="75701"/>
                    <a:pt x="2986" y="75701"/>
                  </a:cubicBezTo>
                  <a:lnTo>
                    <a:pt x="209930" y="75701"/>
                  </a:lnTo>
                  <a:lnTo>
                    <a:pt x="209930" y="7514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57100" y="4474800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12458" y="12853"/>
                  </a:moveTo>
                  <a:cubicBezTo>
                    <a:pt x="12567" y="12963"/>
                    <a:pt x="12744" y="12963"/>
                    <a:pt x="12854" y="12853"/>
                  </a:cubicBezTo>
                  <a:cubicBezTo>
                    <a:pt x="12963" y="12745"/>
                    <a:pt x="12963" y="12567"/>
                    <a:pt x="12854" y="12458"/>
                  </a:cubicBezTo>
                  <a:lnTo>
                    <a:pt x="506" y="110"/>
                  </a:lnTo>
                  <a:cubicBezTo>
                    <a:pt x="396" y="0"/>
                    <a:pt x="220" y="0"/>
                    <a:pt x="110" y="110"/>
                  </a:cubicBezTo>
                  <a:cubicBezTo>
                    <a:pt x="0" y="220"/>
                    <a:pt x="0" y="396"/>
                    <a:pt x="110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57100" y="4417025"/>
              <a:ext cx="381850" cy="381850"/>
            </a:xfrm>
            <a:custGeom>
              <a:avLst/>
              <a:gdLst/>
              <a:ahLst/>
              <a:cxnLst/>
              <a:rect l="l" t="t" r="r" b="b"/>
              <a:pathLst>
                <a:path w="15274" h="15274" extrusionOk="0">
                  <a:moveTo>
                    <a:pt x="14768" y="15164"/>
                  </a:moveTo>
                  <a:cubicBezTo>
                    <a:pt x="14878" y="15274"/>
                    <a:pt x="15055" y="15274"/>
                    <a:pt x="15164" y="15164"/>
                  </a:cubicBezTo>
                  <a:cubicBezTo>
                    <a:pt x="15274" y="15056"/>
                    <a:pt x="15274" y="14878"/>
                    <a:pt x="15164" y="14769"/>
                  </a:cubicBezTo>
                  <a:lnTo>
                    <a:pt x="506" y="110"/>
                  </a:lnTo>
                  <a:cubicBezTo>
                    <a:pt x="396" y="1"/>
                    <a:pt x="220" y="1"/>
                    <a:pt x="110" y="110"/>
                  </a:cubicBezTo>
                  <a:cubicBezTo>
                    <a:pt x="0" y="220"/>
                    <a:pt x="0" y="397"/>
                    <a:pt x="110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257100" y="435927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17079" y="17474"/>
                  </a:moveTo>
                  <a:cubicBezTo>
                    <a:pt x="17189" y="17584"/>
                    <a:pt x="17365" y="17584"/>
                    <a:pt x="17475" y="17474"/>
                  </a:cubicBezTo>
                  <a:cubicBezTo>
                    <a:pt x="17584" y="17366"/>
                    <a:pt x="17584" y="17188"/>
                    <a:pt x="17475" y="17079"/>
                  </a:cubicBezTo>
                  <a:lnTo>
                    <a:pt x="506" y="110"/>
                  </a:lnTo>
                  <a:cubicBezTo>
                    <a:pt x="396" y="0"/>
                    <a:pt x="220" y="0"/>
                    <a:pt x="110" y="110"/>
                  </a:cubicBezTo>
                  <a:cubicBezTo>
                    <a:pt x="0" y="219"/>
                    <a:pt x="0" y="396"/>
                    <a:pt x="110" y="506"/>
                  </a:cubicBezTo>
                  <a:lnTo>
                    <a:pt x="17079" y="17474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238125" y="2856275"/>
              <a:ext cx="5317275" cy="1941925"/>
            </a:xfrm>
            <a:custGeom>
              <a:avLst/>
              <a:gdLst/>
              <a:ahLst/>
              <a:cxnLst/>
              <a:rect l="l" t="t" r="r" b="b"/>
              <a:pathLst>
                <a:path w="212691" h="77677" extrusionOk="0">
                  <a:moveTo>
                    <a:pt x="212691" y="77117"/>
                  </a:moveTo>
                  <a:lnTo>
                    <a:pt x="11276" y="77117"/>
                  </a:lnTo>
                  <a:lnTo>
                    <a:pt x="1347" y="67188"/>
                  </a:lnTo>
                  <a:lnTo>
                    <a:pt x="1347" y="4036"/>
                  </a:lnTo>
                  <a:cubicBezTo>
                    <a:pt x="1650" y="3923"/>
                    <a:pt x="1867" y="3630"/>
                    <a:pt x="1867" y="3287"/>
                  </a:cubicBezTo>
                  <a:cubicBezTo>
                    <a:pt x="1867" y="2943"/>
                    <a:pt x="1650" y="2651"/>
                    <a:pt x="1347" y="2537"/>
                  </a:cubicBezTo>
                  <a:lnTo>
                    <a:pt x="1347" y="1030"/>
                  </a:lnTo>
                  <a:cubicBezTo>
                    <a:pt x="1799" y="907"/>
                    <a:pt x="2134" y="494"/>
                    <a:pt x="2134" y="0"/>
                  </a:cubicBezTo>
                  <a:lnTo>
                    <a:pt x="0" y="0"/>
                  </a:lnTo>
                  <a:cubicBezTo>
                    <a:pt x="0" y="494"/>
                    <a:pt x="333" y="907"/>
                    <a:pt x="787" y="1030"/>
                  </a:cubicBezTo>
                  <a:lnTo>
                    <a:pt x="787" y="2537"/>
                  </a:lnTo>
                  <a:cubicBezTo>
                    <a:pt x="483" y="2651"/>
                    <a:pt x="267" y="2943"/>
                    <a:pt x="267" y="3287"/>
                  </a:cubicBezTo>
                  <a:cubicBezTo>
                    <a:pt x="267" y="3630"/>
                    <a:pt x="483" y="3923"/>
                    <a:pt x="787" y="4036"/>
                  </a:cubicBezTo>
                  <a:lnTo>
                    <a:pt x="787" y="67303"/>
                  </a:lnTo>
                  <a:cubicBezTo>
                    <a:pt x="787" y="67382"/>
                    <a:pt x="819" y="67452"/>
                    <a:pt x="871" y="67503"/>
                  </a:cubicBezTo>
                  <a:lnTo>
                    <a:pt x="10962" y="77594"/>
                  </a:lnTo>
                  <a:cubicBezTo>
                    <a:pt x="11016" y="77650"/>
                    <a:pt x="11087" y="77676"/>
                    <a:pt x="11159" y="77676"/>
                  </a:cubicBezTo>
                  <a:lnTo>
                    <a:pt x="212691" y="77676"/>
                  </a:lnTo>
                  <a:lnTo>
                    <a:pt x="212691" y="77117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367950" y="4642700"/>
              <a:ext cx="43750" cy="43725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1748"/>
                  </a:move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ubicBezTo>
                    <a:pt x="394" y="0"/>
                    <a:pt x="1" y="393"/>
                    <a:pt x="1" y="875"/>
                  </a:cubicBezTo>
                  <a:cubicBezTo>
                    <a:pt x="1" y="1357"/>
                    <a:pt x="394" y="1748"/>
                    <a:pt x="876" y="174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5526925" y="2856275"/>
              <a:ext cx="1784775" cy="1892550"/>
            </a:xfrm>
            <a:custGeom>
              <a:avLst/>
              <a:gdLst/>
              <a:ahLst/>
              <a:cxnLst/>
              <a:rect l="l" t="t" r="r" b="b"/>
              <a:pathLst>
                <a:path w="71391" h="75702" extrusionOk="0">
                  <a:moveTo>
                    <a:pt x="70831" y="0"/>
                  </a:moveTo>
                  <a:lnTo>
                    <a:pt x="70831" y="72599"/>
                  </a:lnTo>
                  <a:lnTo>
                    <a:pt x="68290" y="75142"/>
                  </a:lnTo>
                  <a:lnTo>
                    <a:pt x="1" y="75142"/>
                  </a:lnTo>
                  <a:lnTo>
                    <a:pt x="1" y="75702"/>
                  </a:lnTo>
                  <a:lnTo>
                    <a:pt x="68405" y="75702"/>
                  </a:lnTo>
                  <a:cubicBezTo>
                    <a:pt x="68477" y="75702"/>
                    <a:pt x="68549" y="75674"/>
                    <a:pt x="68604" y="75620"/>
                  </a:cubicBezTo>
                  <a:lnTo>
                    <a:pt x="71308" y="72915"/>
                  </a:lnTo>
                  <a:cubicBezTo>
                    <a:pt x="71359" y="72865"/>
                    <a:pt x="71391" y="72794"/>
                    <a:pt x="71391" y="72716"/>
                  </a:cubicBezTo>
                  <a:lnTo>
                    <a:pt x="71391" y="0"/>
                  </a:lnTo>
                  <a:lnTo>
                    <a:pt x="7083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7037675" y="4474800"/>
              <a:ext cx="324100" cy="324075"/>
            </a:xfrm>
            <a:custGeom>
              <a:avLst/>
              <a:gdLst/>
              <a:ahLst/>
              <a:cxnLst/>
              <a:rect l="l" t="t" r="r" b="b"/>
              <a:pathLst>
                <a:path w="12964" h="12963" extrusionOk="0">
                  <a:moveTo>
                    <a:pt x="506" y="12853"/>
                  </a:moveTo>
                  <a:cubicBezTo>
                    <a:pt x="396" y="12963"/>
                    <a:pt x="220" y="12963"/>
                    <a:pt x="110" y="12853"/>
                  </a:cubicBezTo>
                  <a:cubicBezTo>
                    <a:pt x="1" y="12745"/>
                    <a:pt x="1" y="12567"/>
                    <a:pt x="110" y="12458"/>
                  </a:cubicBezTo>
                  <a:lnTo>
                    <a:pt x="12458" y="110"/>
                  </a:lnTo>
                  <a:cubicBezTo>
                    <a:pt x="12567" y="0"/>
                    <a:pt x="12744" y="0"/>
                    <a:pt x="12854" y="110"/>
                  </a:cubicBezTo>
                  <a:cubicBezTo>
                    <a:pt x="12963" y="220"/>
                    <a:pt x="12963" y="396"/>
                    <a:pt x="12854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6979900" y="4417025"/>
              <a:ext cx="381875" cy="381850"/>
            </a:xfrm>
            <a:custGeom>
              <a:avLst/>
              <a:gdLst/>
              <a:ahLst/>
              <a:cxnLst/>
              <a:rect l="l" t="t" r="r" b="b"/>
              <a:pathLst>
                <a:path w="15275" h="15274" extrusionOk="0">
                  <a:moveTo>
                    <a:pt x="506" y="15164"/>
                  </a:moveTo>
                  <a:cubicBezTo>
                    <a:pt x="397" y="15274"/>
                    <a:pt x="220" y="15274"/>
                    <a:pt x="111" y="15164"/>
                  </a:cubicBezTo>
                  <a:cubicBezTo>
                    <a:pt x="1" y="15056"/>
                    <a:pt x="1" y="14878"/>
                    <a:pt x="111" y="14769"/>
                  </a:cubicBezTo>
                  <a:lnTo>
                    <a:pt x="14769" y="110"/>
                  </a:lnTo>
                  <a:cubicBezTo>
                    <a:pt x="14878" y="1"/>
                    <a:pt x="15055" y="1"/>
                    <a:pt x="15165" y="110"/>
                  </a:cubicBezTo>
                  <a:cubicBezTo>
                    <a:pt x="15274" y="220"/>
                    <a:pt x="15274" y="397"/>
                    <a:pt x="15165" y="506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6922150" y="4359275"/>
              <a:ext cx="439625" cy="439600"/>
            </a:xfrm>
            <a:custGeom>
              <a:avLst/>
              <a:gdLst/>
              <a:ahLst/>
              <a:cxnLst/>
              <a:rect l="l" t="t" r="r" b="b"/>
              <a:pathLst>
                <a:path w="17585" h="17584" extrusionOk="0">
                  <a:moveTo>
                    <a:pt x="506" y="17474"/>
                  </a:moveTo>
                  <a:cubicBezTo>
                    <a:pt x="396" y="17584"/>
                    <a:pt x="219" y="17584"/>
                    <a:pt x="110" y="17474"/>
                  </a:cubicBezTo>
                  <a:cubicBezTo>
                    <a:pt x="0" y="17366"/>
                    <a:pt x="0" y="17188"/>
                    <a:pt x="110" y="17079"/>
                  </a:cubicBezTo>
                  <a:lnTo>
                    <a:pt x="17080" y="110"/>
                  </a:lnTo>
                  <a:cubicBezTo>
                    <a:pt x="17188" y="0"/>
                    <a:pt x="17367" y="0"/>
                    <a:pt x="17476" y="110"/>
                  </a:cubicBezTo>
                  <a:cubicBezTo>
                    <a:pt x="17584" y="219"/>
                    <a:pt x="17584" y="396"/>
                    <a:pt x="17476" y="506"/>
                  </a:cubicBezTo>
                  <a:lnTo>
                    <a:pt x="506" y="17474"/>
                  </a:ln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5526925" y="2856300"/>
              <a:ext cx="1853825" cy="1941925"/>
            </a:xfrm>
            <a:custGeom>
              <a:avLst/>
              <a:gdLst/>
              <a:ahLst/>
              <a:cxnLst/>
              <a:rect l="l" t="t" r="r" b="b"/>
              <a:pathLst>
                <a:path w="74153" h="77677" extrusionOk="0">
                  <a:moveTo>
                    <a:pt x="73367" y="2536"/>
                  </a:moveTo>
                  <a:lnTo>
                    <a:pt x="73367" y="1029"/>
                  </a:lnTo>
                  <a:cubicBezTo>
                    <a:pt x="73820" y="906"/>
                    <a:pt x="74153" y="493"/>
                    <a:pt x="74153" y="1"/>
                  </a:cubicBezTo>
                  <a:lnTo>
                    <a:pt x="72020" y="1"/>
                  </a:lnTo>
                  <a:cubicBezTo>
                    <a:pt x="72020" y="493"/>
                    <a:pt x="72353" y="906"/>
                    <a:pt x="72806" y="1029"/>
                  </a:cubicBezTo>
                  <a:lnTo>
                    <a:pt x="72806" y="2536"/>
                  </a:lnTo>
                  <a:cubicBezTo>
                    <a:pt x="72504" y="2650"/>
                    <a:pt x="72286" y="2942"/>
                    <a:pt x="72286" y="3286"/>
                  </a:cubicBezTo>
                  <a:cubicBezTo>
                    <a:pt x="72286" y="3629"/>
                    <a:pt x="72504" y="3922"/>
                    <a:pt x="72806" y="4035"/>
                  </a:cubicBezTo>
                  <a:lnTo>
                    <a:pt x="72806" y="67187"/>
                  </a:lnTo>
                  <a:lnTo>
                    <a:pt x="62879" y="77116"/>
                  </a:lnTo>
                  <a:lnTo>
                    <a:pt x="1" y="77116"/>
                  </a:lnTo>
                  <a:lnTo>
                    <a:pt x="1" y="77677"/>
                  </a:lnTo>
                  <a:lnTo>
                    <a:pt x="62994" y="77677"/>
                  </a:lnTo>
                  <a:cubicBezTo>
                    <a:pt x="63066" y="77675"/>
                    <a:pt x="63137" y="77649"/>
                    <a:pt x="63191" y="77593"/>
                  </a:cubicBezTo>
                  <a:lnTo>
                    <a:pt x="73284" y="67502"/>
                  </a:lnTo>
                  <a:cubicBezTo>
                    <a:pt x="73335" y="67453"/>
                    <a:pt x="73367" y="67381"/>
                    <a:pt x="73367" y="67304"/>
                  </a:cubicBezTo>
                  <a:lnTo>
                    <a:pt x="73367" y="4036"/>
                  </a:lnTo>
                  <a:cubicBezTo>
                    <a:pt x="73669" y="3922"/>
                    <a:pt x="73887" y="3630"/>
                    <a:pt x="73887" y="3287"/>
                  </a:cubicBezTo>
                  <a:cubicBezTo>
                    <a:pt x="73887" y="2942"/>
                    <a:pt x="73669" y="2650"/>
                    <a:pt x="73367" y="253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7207175" y="4642700"/>
              <a:ext cx="43725" cy="43725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6" y="1748"/>
                  </a:move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ubicBezTo>
                    <a:pt x="394" y="0"/>
                    <a:pt x="1" y="393"/>
                    <a:pt x="1" y="875"/>
                  </a:cubicBezTo>
                  <a:cubicBezTo>
                    <a:pt x="1" y="1357"/>
                    <a:pt x="394" y="1748"/>
                    <a:pt x="876" y="1748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3781325" y="4764425"/>
              <a:ext cx="56225" cy="56175"/>
            </a:xfrm>
            <a:custGeom>
              <a:avLst/>
              <a:gdLst/>
              <a:ahLst/>
              <a:cxnLst/>
              <a:rect l="l" t="t" r="r" b="b"/>
              <a:pathLst>
                <a:path w="2249" h="2247" extrusionOk="0">
                  <a:moveTo>
                    <a:pt x="1124" y="1"/>
                  </a:moveTo>
                  <a:cubicBezTo>
                    <a:pt x="506" y="1"/>
                    <a:pt x="0" y="505"/>
                    <a:pt x="0" y="1124"/>
                  </a:cubicBezTo>
                  <a:cubicBezTo>
                    <a:pt x="0" y="1743"/>
                    <a:pt x="506" y="2247"/>
                    <a:pt x="1124" y="2247"/>
                  </a:cubicBezTo>
                  <a:cubicBezTo>
                    <a:pt x="1743" y="2247"/>
                    <a:pt x="2248" y="1743"/>
                    <a:pt x="2248" y="1124"/>
                  </a:cubicBezTo>
                  <a:cubicBezTo>
                    <a:pt x="2248" y="505"/>
                    <a:pt x="1743" y="1"/>
                    <a:pt x="112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3872975" y="4769075"/>
              <a:ext cx="43725" cy="43725"/>
            </a:xfrm>
            <a:custGeom>
              <a:avLst/>
              <a:gdLst/>
              <a:ahLst/>
              <a:cxnLst/>
              <a:rect l="l" t="t" r="r" b="b"/>
              <a:pathLst>
                <a:path w="1749" h="1749" extrusionOk="0">
                  <a:moveTo>
                    <a:pt x="874" y="0"/>
                  </a:moveTo>
                  <a:cubicBezTo>
                    <a:pt x="393" y="0"/>
                    <a:pt x="1" y="393"/>
                    <a:pt x="1" y="875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3702150" y="4769075"/>
              <a:ext cx="43750" cy="43725"/>
            </a:xfrm>
            <a:custGeom>
              <a:avLst/>
              <a:gdLst/>
              <a:ahLst/>
              <a:cxnLst/>
              <a:rect l="l" t="t" r="r" b="b"/>
              <a:pathLst>
                <a:path w="1750" h="1749" extrusionOk="0">
                  <a:moveTo>
                    <a:pt x="876" y="0"/>
                  </a:moveTo>
                  <a:cubicBezTo>
                    <a:pt x="394" y="0"/>
                    <a:pt x="1" y="393"/>
                    <a:pt x="1" y="875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5"/>
                  </a:cubicBezTo>
                  <a:cubicBezTo>
                    <a:pt x="1749" y="393"/>
                    <a:pt x="1356" y="0"/>
                    <a:pt x="876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3781325" y="894375"/>
              <a:ext cx="56225" cy="56200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1124" y="0"/>
                  </a:moveTo>
                  <a:cubicBezTo>
                    <a:pt x="506" y="0"/>
                    <a:pt x="0" y="505"/>
                    <a:pt x="0" y="1123"/>
                  </a:cubicBezTo>
                  <a:cubicBezTo>
                    <a:pt x="0" y="1742"/>
                    <a:pt x="506" y="2248"/>
                    <a:pt x="1124" y="2248"/>
                  </a:cubicBezTo>
                  <a:cubicBezTo>
                    <a:pt x="1743" y="2248"/>
                    <a:pt x="2248" y="1742"/>
                    <a:pt x="2248" y="1123"/>
                  </a:cubicBezTo>
                  <a:cubicBezTo>
                    <a:pt x="2248" y="505"/>
                    <a:pt x="1743" y="0"/>
                    <a:pt x="112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3872975" y="899025"/>
              <a:ext cx="43725" cy="43700"/>
            </a:xfrm>
            <a:custGeom>
              <a:avLst/>
              <a:gdLst/>
              <a:ahLst/>
              <a:cxnLst/>
              <a:rect l="l" t="t" r="r" b="b"/>
              <a:pathLst>
                <a:path w="1749" h="1748" extrusionOk="0">
                  <a:moveTo>
                    <a:pt x="874" y="1"/>
                  </a:moveTo>
                  <a:cubicBezTo>
                    <a:pt x="393" y="1"/>
                    <a:pt x="1" y="392"/>
                    <a:pt x="1" y="874"/>
                  </a:cubicBezTo>
                  <a:cubicBezTo>
                    <a:pt x="1" y="1356"/>
                    <a:pt x="393" y="1748"/>
                    <a:pt x="874" y="1748"/>
                  </a:cubicBezTo>
                  <a:cubicBezTo>
                    <a:pt x="1356" y="1748"/>
                    <a:pt x="1749" y="1356"/>
                    <a:pt x="1749" y="874"/>
                  </a:cubicBezTo>
                  <a:cubicBezTo>
                    <a:pt x="1749" y="392"/>
                    <a:pt x="1356" y="1"/>
                    <a:pt x="874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3702150" y="899025"/>
              <a:ext cx="43750" cy="43700"/>
            </a:xfrm>
            <a:custGeom>
              <a:avLst/>
              <a:gdLst/>
              <a:ahLst/>
              <a:cxnLst/>
              <a:rect l="l" t="t" r="r" b="b"/>
              <a:pathLst>
                <a:path w="1750" h="1748" extrusionOk="0">
                  <a:moveTo>
                    <a:pt x="876" y="1"/>
                  </a:moveTo>
                  <a:cubicBezTo>
                    <a:pt x="394" y="1"/>
                    <a:pt x="1" y="392"/>
                    <a:pt x="1" y="874"/>
                  </a:cubicBezTo>
                  <a:cubicBezTo>
                    <a:pt x="1" y="1356"/>
                    <a:pt x="394" y="1748"/>
                    <a:pt x="876" y="1748"/>
                  </a:cubicBezTo>
                  <a:cubicBezTo>
                    <a:pt x="1356" y="1748"/>
                    <a:pt x="1749" y="1356"/>
                    <a:pt x="1749" y="874"/>
                  </a:cubicBezTo>
                  <a:cubicBezTo>
                    <a:pt x="1749" y="392"/>
                    <a:pt x="1356" y="1"/>
                    <a:pt x="876" y="1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llefair"/>
              <a:buNone/>
              <a:defRPr sz="3500">
                <a:solidFill>
                  <a:schemeClr val="dk1"/>
                </a:solidFill>
                <a:latin typeface="Bellefair"/>
                <a:ea typeface="Bellefair"/>
                <a:cs typeface="Bellefair"/>
                <a:sym typeface="Bellefai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59" r:id="rId7"/>
    <p:sldLayoutId id="2147483662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icharanars.medium.com/building-vgg19-with-keras-f516101c24c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fif"/><Relationship Id="rId4" Type="http://schemas.openxmlformats.org/officeDocument/2006/relationships/image" Target="../media/image7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9"/>
          <p:cNvSpPr txBox="1">
            <a:spLocks noGrp="1"/>
          </p:cNvSpPr>
          <p:nvPr>
            <p:ph type="ctrTitle"/>
          </p:nvPr>
        </p:nvSpPr>
        <p:spPr>
          <a:xfrm>
            <a:off x="1338900" y="1682850"/>
            <a:ext cx="6466200" cy="17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Interactive</a:t>
            </a:r>
            <a:br>
              <a:rPr lang="en" sz="7000" dirty="0"/>
            </a:br>
            <a:r>
              <a:rPr lang="en" sz="4200" dirty="0">
                <a:solidFill>
                  <a:schemeClr val="dk1"/>
                </a:solidFill>
              </a:rPr>
              <a:t>Statues</a:t>
            </a:r>
            <a:endParaRPr sz="4200" dirty="0">
              <a:solidFill>
                <a:schemeClr val="dk1"/>
              </a:solidFill>
            </a:endParaRPr>
          </a:p>
        </p:txBody>
      </p:sp>
      <p:grpSp>
        <p:nvGrpSpPr>
          <p:cNvPr id="641" name="Google Shape;641;p29"/>
          <p:cNvGrpSpPr/>
          <p:nvPr/>
        </p:nvGrpSpPr>
        <p:grpSpPr>
          <a:xfrm>
            <a:off x="1485783" y="2579194"/>
            <a:ext cx="966300" cy="111600"/>
            <a:chOff x="1935950" y="2731594"/>
            <a:chExt cx="966300" cy="111600"/>
          </a:xfrm>
        </p:grpSpPr>
        <p:cxnSp>
          <p:nvCxnSpPr>
            <p:cNvPr id="642" name="Google Shape;642;p29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3" name="Google Shape;643;p29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29"/>
          <p:cNvGrpSpPr/>
          <p:nvPr/>
        </p:nvGrpSpPr>
        <p:grpSpPr>
          <a:xfrm>
            <a:off x="6626873" y="2579194"/>
            <a:ext cx="966300" cy="111600"/>
            <a:chOff x="6211875" y="2731594"/>
            <a:chExt cx="966300" cy="111600"/>
          </a:xfrm>
        </p:grpSpPr>
        <p:cxnSp>
          <p:nvCxnSpPr>
            <p:cNvPr id="645" name="Google Shape;645;p29"/>
            <p:cNvCxnSpPr/>
            <p:nvPr/>
          </p:nvCxnSpPr>
          <p:spPr>
            <a:xfrm>
              <a:off x="6211875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6" name="Google Shape;646;p29"/>
            <p:cNvSpPr/>
            <p:nvPr/>
          </p:nvSpPr>
          <p:spPr>
            <a:xfrm>
              <a:off x="6639225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2960627-ED6E-B86E-7D44-739BED996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2" y="260364"/>
            <a:ext cx="914400" cy="804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1FFF0-FFC5-7F32-3F7A-A55AA1DE2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249" y="260363"/>
            <a:ext cx="914399" cy="804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427;p42">
            <a:extLst>
              <a:ext uri="{FF2B5EF4-FFF2-40B4-BE49-F238E27FC236}">
                <a16:creationId xmlns:a16="http://schemas.microsoft.com/office/drawing/2014/main" id="{5F12176B-1355-22DE-FF29-72925ECE575D}"/>
              </a:ext>
            </a:extLst>
          </p:cNvPr>
          <p:cNvSpPr/>
          <p:nvPr/>
        </p:nvSpPr>
        <p:spPr>
          <a:xfrm rot="5400000" flipV="1">
            <a:off x="9403293" y="6032405"/>
            <a:ext cx="1346409" cy="45719"/>
          </a:xfrm>
          <a:prstGeom prst="rect">
            <a:avLst/>
          </a:prstGeom>
          <a:solidFill>
            <a:srgbClr val="DE9C3C">
              <a:lumMod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E9C3C">
                  <a:lumMod val="75000"/>
                </a:srgbClr>
              </a:solidFill>
              <a:effectLst/>
              <a:highlight>
                <a:srgbClr val="FFFF00"/>
              </a:highligh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2" name="Slide Number Placeholder 11">
            <a:extLst>
              <a:ext uri="{FF2B5EF4-FFF2-40B4-BE49-F238E27FC236}">
                <a16:creationId xmlns:a16="http://schemas.microsoft.com/office/drawing/2014/main" id="{EBD8ED6F-1D81-0DFB-7F35-83BF5F8DEE73}"/>
              </a:ext>
            </a:extLst>
          </p:cNvPr>
          <p:cNvSpPr txBox="1">
            <a:spLocks/>
          </p:cNvSpPr>
          <p:nvPr/>
        </p:nvSpPr>
        <p:spPr>
          <a:xfrm>
            <a:off x="9628550" y="6524350"/>
            <a:ext cx="382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</a:pPr>
            <a:fld id="{FE024F78-56A6-7740-B68D-8D4D026EDF3F}" type="slidenum">
              <a:rPr lang="en-US" smtClean="0">
                <a:solidFill>
                  <a:prstClr val="white">
                    <a:tint val="75000"/>
                  </a:prstClr>
                </a:solidFill>
                <a:latin typeface="Rockwell" panose="02060603020205020403"/>
              </a:rPr>
              <a:pPr algn="ctr">
                <a:buClrTx/>
                <a:buFontTx/>
                <a:buNone/>
              </a:pPr>
              <a:t>10</a:t>
            </a:fld>
            <a:endParaRPr lang="en-US" dirty="0">
              <a:solidFill>
                <a:prstClr val="white">
                  <a:tint val="75000"/>
                </a:prstClr>
              </a:solidFill>
              <a:latin typeface="Rockwell" panose="02060603020205020403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8405AC2-3CB8-37BD-E4AE-4A78E6018F24}"/>
              </a:ext>
            </a:extLst>
          </p:cNvPr>
          <p:cNvSpPr txBox="1"/>
          <p:nvPr/>
        </p:nvSpPr>
        <p:spPr>
          <a:xfrm>
            <a:off x="448510" y="325127"/>
            <a:ext cx="2258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Application Layer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327365C-E02B-2352-EC0C-3E38A25E2BC9}"/>
              </a:ext>
            </a:extLst>
          </p:cNvPr>
          <p:cNvSpPr/>
          <p:nvPr/>
        </p:nvSpPr>
        <p:spPr>
          <a:xfrm>
            <a:off x="1381436" y="1568113"/>
            <a:ext cx="6157759" cy="609922"/>
          </a:xfrm>
          <a:prstGeom prst="rect">
            <a:avLst/>
          </a:prstGeom>
          <a:gradFill flip="none" rotWithShape="1">
            <a:gsLst>
              <a:gs pos="0">
                <a:srgbClr val="DE9C3C">
                  <a:lumMod val="75000"/>
                  <a:shade val="30000"/>
                  <a:satMod val="115000"/>
                </a:srgbClr>
              </a:gs>
              <a:gs pos="50000">
                <a:srgbClr val="DE9C3C">
                  <a:lumMod val="75000"/>
                  <a:shade val="67500"/>
                  <a:satMod val="115000"/>
                </a:srgbClr>
              </a:gs>
              <a:gs pos="100000">
                <a:srgbClr val="DE9C3C">
                  <a:lumMod val="75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6" name="Rectangle: Rounded Corners 17">
            <a:extLst>
              <a:ext uri="{FF2B5EF4-FFF2-40B4-BE49-F238E27FC236}">
                <a16:creationId xmlns:a16="http://schemas.microsoft.com/office/drawing/2014/main" id="{12B2EDB9-0CD0-361E-2564-7451CC734806}"/>
              </a:ext>
            </a:extLst>
          </p:cNvPr>
          <p:cNvSpPr/>
          <p:nvPr/>
        </p:nvSpPr>
        <p:spPr>
          <a:xfrm>
            <a:off x="3939503" y="1649095"/>
            <a:ext cx="1219027" cy="425203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Face Detection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1DA0A9-5173-0B20-265C-A9F04B0C4125}"/>
              </a:ext>
            </a:extLst>
          </p:cNvPr>
          <p:cNvSpPr txBox="1"/>
          <p:nvPr/>
        </p:nvSpPr>
        <p:spPr>
          <a:xfrm>
            <a:off x="450010" y="1203135"/>
            <a:ext cx="2853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 Recognition Layer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72D745-0451-24BF-435E-896C948A1A5D}"/>
              </a:ext>
            </a:extLst>
          </p:cNvPr>
          <p:cNvSpPr/>
          <p:nvPr/>
        </p:nvSpPr>
        <p:spPr>
          <a:xfrm>
            <a:off x="1381436" y="2461370"/>
            <a:ext cx="6157759" cy="733913"/>
          </a:xfrm>
          <a:prstGeom prst="rect">
            <a:avLst/>
          </a:prstGeom>
          <a:gradFill flip="none" rotWithShape="1">
            <a:gsLst>
              <a:gs pos="0">
                <a:srgbClr val="DE9C3C">
                  <a:lumMod val="75000"/>
                  <a:shade val="30000"/>
                  <a:satMod val="115000"/>
                </a:srgbClr>
              </a:gs>
              <a:gs pos="50000">
                <a:srgbClr val="DE9C3C">
                  <a:lumMod val="75000"/>
                  <a:shade val="67500"/>
                  <a:satMod val="115000"/>
                </a:srgbClr>
              </a:gs>
              <a:gs pos="100000">
                <a:srgbClr val="DE9C3C">
                  <a:lumMod val="75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9" name="Rectangle: Rounded Corners 20">
            <a:extLst>
              <a:ext uri="{FF2B5EF4-FFF2-40B4-BE49-F238E27FC236}">
                <a16:creationId xmlns:a16="http://schemas.microsoft.com/office/drawing/2014/main" id="{1EA5369A-833F-4902-0A2C-CA6E23575889}"/>
              </a:ext>
            </a:extLst>
          </p:cNvPr>
          <p:cNvSpPr/>
          <p:nvPr/>
        </p:nvSpPr>
        <p:spPr>
          <a:xfrm>
            <a:off x="1670016" y="2574995"/>
            <a:ext cx="1593142" cy="517268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Google Cloud speech-to-text API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58B91B-65A5-6540-6C65-5BA4FBAB4CDA}"/>
              </a:ext>
            </a:extLst>
          </p:cNvPr>
          <p:cNvSpPr txBox="1"/>
          <p:nvPr/>
        </p:nvSpPr>
        <p:spPr>
          <a:xfrm>
            <a:off x="448510" y="2194118"/>
            <a:ext cx="2731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Voice Recognition Layer</a:t>
            </a:r>
          </a:p>
        </p:txBody>
      </p:sp>
      <p:sp>
        <p:nvSpPr>
          <p:cNvPr id="71" name="Rectangle: Rounded Corners 22">
            <a:extLst>
              <a:ext uri="{FF2B5EF4-FFF2-40B4-BE49-F238E27FC236}">
                <a16:creationId xmlns:a16="http://schemas.microsoft.com/office/drawing/2014/main" id="{B8CFF7F8-EC3B-EB54-3097-24242BDEA796}"/>
              </a:ext>
            </a:extLst>
          </p:cNvPr>
          <p:cNvSpPr/>
          <p:nvPr/>
        </p:nvSpPr>
        <p:spPr>
          <a:xfrm>
            <a:off x="1670017" y="1642369"/>
            <a:ext cx="1232118" cy="442236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Preprocessing</a:t>
            </a:r>
          </a:p>
        </p:txBody>
      </p:sp>
      <p:sp>
        <p:nvSpPr>
          <p:cNvPr id="72" name="Rectangle: Rounded Corners 23">
            <a:extLst>
              <a:ext uri="{FF2B5EF4-FFF2-40B4-BE49-F238E27FC236}">
                <a16:creationId xmlns:a16="http://schemas.microsoft.com/office/drawing/2014/main" id="{2846AEEB-97BF-1A48-44CF-8773386ACE06}"/>
              </a:ext>
            </a:extLst>
          </p:cNvPr>
          <p:cNvSpPr/>
          <p:nvPr/>
        </p:nvSpPr>
        <p:spPr>
          <a:xfrm>
            <a:off x="6126890" y="1650904"/>
            <a:ext cx="1219027" cy="425203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Classification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692D08-4169-A0DB-CD67-157AF61838DA}"/>
              </a:ext>
            </a:extLst>
          </p:cNvPr>
          <p:cNvCxnSpPr>
            <a:cxnSpLocks/>
            <a:stCxn id="71" idx="3"/>
            <a:endCxn id="66" idx="1"/>
          </p:cNvCxnSpPr>
          <p:nvPr/>
        </p:nvCxnSpPr>
        <p:spPr>
          <a:xfrm flipV="1">
            <a:off x="2902135" y="1861697"/>
            <a:ext cx="1037368" cy="179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8C7A155-8B2C-8283-85BA-5DCC8884134A}"/>
              </a:ext>
            </a:extLst>
          </p:cNvPr>
          <p:cNvCxnSpPr>
            <a:cxnSpLocks/>
            <a:stCxn id="66" idx="3"/>
            <a:endCxn id="72" idx="1"/>
          </p:cNvCxnSpPr>
          <p:nvPr/>
        </p:nvCxnSpPr>
        <p:spPr>
          <a:xfrm>
            <a:off x="5158530" y="1861697"/>
            <a:ext cx="968360" cy="180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A94A6EA-140B-78A4-2D56-174CAD061A02}"/>
              </a:ext>
            </a:extLst>
          </p:cNvPr>
          <p:cNvSpPr txBox="1"/>
          <p:nvPr/>
        </p:nvSpPr>
        <p:spPr>
          <a:xfrm>
            <a:off x="3006399" y="1562319"/>
            <a:ext cx="658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CA7B69-6159-8388-7643-70334B2D684A}"/>
              </a:ext>
            </a:extLst>
          </p:cNvPr>
          <p:cNvSpPr txBox="1"/>
          <p:nvPr/>
        </p:nvSpPr>
        <p:spPr>
          <a:xfrm>
            <a:off x="5257893" y="1563781"/>
            <a:ext cx="806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Face</a:t>
            </a:r>
            <a:endPara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CB06DF-0267-257A-A3ED-9C3D64A78A10}"/>
              </a:ext>
            </a:extLst>
          </p:cNvPr>
          <p:cNvSpPr txBox="1"/>
          <p:nvPr/>
        </p:nvSpPr>
        <p:spPr>
          <a:xfrm>
            <a:off x="230357" y="1636113"/>
            <a:ext cx="1122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1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Statue Image</a:t>
            </a:r>
            <a:endParaRPr 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DF2DF7-54C6-355A-8DEB-2EC25CEA8926}"/>
              </a:ext>
            </a:extLst>
          </p:cNvPr>
          <p:cNvSpPr txBox="1"/>
          <p:nvPr/>
        </p:nvSpPr>
        <p:spPr>
          <a:xfrm>
            <a:off x="334058" y="2494770"/>
            <a:ext cx="737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voice</a:t>
            </a:r>
            <a:endParaRPr lang="en-US" sz="16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0" name="Rectangle: Rounded Corners 31">
            <a:extLst>
              <a:ext uri="{FF2B5EF4-FFF2-40B4-BE49-F238E27FC236}">
                <a16:creationId xmlns:a16="http://schemas.microsoft.com/office/drawing/2014/main" id="{44EC3809-9E5B-34D7-D36E-5642D9F79716}"/>
              </a:ext>
            </a:extLst>
          </p:cNvPr>
          <p:cNvSpPr/>
          <p:nvPr/>
        </p:nvSpPr>
        <p:spPr>
          <a:xfrm>
            <a:off x="4214705" y="2574995"/>
            <a:ext cx="1219028" cy="517268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Preprocessing</a:t>
            </a:r>
          </a:p>
        </p:txBody>
      </p:sp>
      <p:sp>
        <p:nvSpPr>
          <p:cNvPr id="81" name="Rectangle: Rounded Corners 32">
            <a:extLst>
              <a:ext uri="{FF2B5EF4-FFF2-40B4-BE49-F238E27FC236}">
                <a16:creationId xmlns:a16="http://schemas.microsoft.com/office/drawing/2014/main" id="{E862BDC2-D984-5637-87D2-F3B95149C55E}"/>
              </a:ext>
            </a:extLst>
          </p:cNvPr>
          <p:cNvSpPr/>
          <p:nvPr/>
        </p:nvSpPr>
        <p:spPr>
          <a:xfrm>
            <a:off x="6528656" y="2578393"/>
            <a:ext cx="913811" cy="517268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NLP Search algorithm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481761-D3C7-4612-CB78-C9D34ED293E8}"/>
              </a:ext>
            </a:extLst>
          </p:cNvPr>
          <p:cNvCxnSpPr>
            <a:stCxn id="69" idx="3"/>
            <a:endCxn id="80" idx="1"/>
          </p:cNvCxnSpPr>
          <p:nvPr/>
        </p:nvCxnSpPr>
        <p:spPr>
          <a:xfrm>
            <a:off x="3263158" y="2833629"/>
            <a:ext cx="951547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7708E97-C835-0DA0-6459-A42E3D65496B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5433733" y="2833629"/>
            <a:ext cx="1094923" cy="339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8CE73D5-022D-0CEB-47D7-B33AAB2FF779}"/>
              </a:ext>
            </a:extLst>
          </p:cNvPr>
          <p:cNvSpPr txBox="1"/>
          <p:nvPr/>
        </p:nvSpPr>
        <p:spPr>
          <a:xfrm>
            <a:off x="3418222" y="2564516"/>
            <a:ext cx="575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Text</a:t>
            </a:r>
            <a:endPara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9F940B2-9CA8-D856-B655-F64CB9ACF6CB}"/>
              </a:ext>
            </a:extLst>
          </p:cNvPr>
          <p:cNvSpPr txBox="1"/>
          <p:nvPr/>
        </p:nvSpPr>
        <p:spPr>
          <a:xfrm>
            <a:off x="5384869" y="2519106"/>
            <a:ext cx="1030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processed-Text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E1B096A-FE6D-85FD-2A27-BA617980E19C}"/>
              </a:ext>
            </a:extLst>
          </p:cNvPr>
          <p:cNvSpPr/>
          <p:nvPr/>
        </p:nvSpPr>
        <p:spPr>
          <a:xfrm>
            <a:off x="5090866" y="3494895"/>
            <a:ext cx="2448329" cy="920516"/>
          </a:xfrm>
          <a:prstGeom prst="rect">
            <a:avLst/>
          </a:prstGeom>
          <a:gradFill flip="none" rotWithShape="1">
            <a:gsLst>
              <a:gs pos="0">
                <a:srgbClr val="DE9C3C">
                  <a:lumMod val="75000"/>
                  <a:shade val="30000"/>
                  <a:satMod val="115000"/>
                </a:srgbClr>
              </a:gs>
              <a:gs pos="50000">
                <a:srgbClr val="DE9C3C">
                  <a:lumMod val="75000"/>
                  <a:shade val="67500"/>
                  <a:satMod val="115000"/>
                </a:srgbClr>
              </a:gs>
              <a:gs pos="100000">
                <a:srgbClr val="DE9C3C">
                  <a:lumMod val="75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E0C6251-F754-3829-5EB8-B47F84A866B1}"/>
              </a:ext>
            </a:extLst>
          </p:cNvPr>
          <p:cNvSpPr txBox="1"/>
          <p:nvPr/>
        </p:nvSpPr>
        <p:spPr>
          <a:xfrm>
            <a:off x="4588305" y="3167674"/>
            <a:ext cx="22312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Database Layer</a:t>
            </a:r>
          </a:p>
        </p:txBody>
      </p:sp>
      <p:pic>
        <p:nvPicPr>
          <p:cNvPr id="89" name="Graphic 40" descr="Database with solid fill">
            <a:extLst>
              <a:ext uri="{FF2B5EF4-FFF2-40B4-BE49-F238E27FC236}">
                <a16:creationId xmlns:a16="http://schemas.microsoft.com/office/drawing/2014/main" id="{054A4A13-4279-4866-859D-E22FE851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4368" y="3578241"/>
            <a:ext cx="901223" cy="750203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CDF72B3F-67B3-AAF8-16A5-967FC45A63CD}"/>
              </a:ext>
            </a:extLst>
          </p:cNvPr>
          <p:cNvSpPr/>
          <p:nvPr/>
        </p:nvSpPr>
        <p:spPr>
          <a:xfrm>
            <a:off x="1382470" y="3478618"/>
            <a:ext cx="3048800" cy="909971"/>
          </a:xfrm>
          <a:prstGeom prst="rect">
            <a:avLst/>
          </a:prstGeom>
          <a:gradFill flip="none" rotWithShape="1">
            <a:gsLst>
              <a:gs pos="0">
                <a:srgbClr val="DE9C3C">
                  <a:lumMod val="75000"/>
                  <a:shade val="30000"/>
                  <a:satMod val="115000"/>
                </a:srgbClr>
              </a:gs>
              <a:gs pos="50000">
                <a:srgbClr val="DE9C3C">
                  <a:lumMod val="75000"/>
                  <a:shade val="67500"/>
                  <a:satMod val="115000"/>
                </a:srgbClr>
              </a:gs>
              <a:gs pos="100000">
                <a:srgbClr val="DE9C3C">
                  <a:lumMod val="75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68D8EF-F3E9-5D7A-B654-50C3D4407FDC}"/>
              </a:ext>
            </a:extLst>
          </p:cNvPr>
          <p:cNvSpPr txBox="1"/>
          <p:nvPr/>
        </p:nvSpPr>
        <p:spPr>
          <a:xfrm>
            <a:off x="338384" y="3156341"/>
            <a:ext cx="2258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Deepfake Layer</a:t>
            </a:r>
          </a:p>
        </p:txBody>
      </p:sp>
      <p:sp>
        <p:nvSpPr>
          <p:cNvPr id="92" name="Rectangle: Rounded Corners 43">
            <a:extLst>
              <a:ext uri="{FF2B5EF4-FFF2-40B4-BE49-F238E27FC236}">
                <a16:creationId xmlns:a16="http://schemas.microsoft.com/office/drawing/2014/main" id="{FBE3F044-E35B-5A09-42B1-49116C836F36}"/>
              </a:ext>
            </a:extLst>
          </p:cNvPr>
          <p:cNvSpPr/>
          <p:nvPr/>
        </p:nvSpPr>
        <p:spPr>
          <a:xfrm>
            <a:off x="1834985" y="3600730"/>
            <a:ext cx="2207574" cy="682752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 Videos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(First Order Motion)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C67875-14A4-1A0E-82F3-6FF1B97B78F4}"/>
              </a:ext>
            </a:extLst>
          </p:cNvPr>
          <p:cNvCxnSpPr>
            <a:cxnSpLocks/>
          </p:cNvCxnSpPr>
          <p:nvPr/>
        </p:nvCxnSpPr>
        <p:spPr>
          <a:xfrm>
            <a:off x="829525" y="3778230"/>
            <a:ext cx="564422" cy="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BBE9050-E2E0-B641-F988-6798F92D125E}"/>
              </a:ext>
            </a:extLst>
          </p:cNvPr>
          <p:cNvSpPr txBox="1"/>
          <p:nvPr/>
        </p:nvSpPr>
        <p:spPr>
          <a:xfrm>
            <a:off x="157215" y="3487097"/>
            <a:ext cx="75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Statue image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852F17-872A-B933-5F5B-4BAE6F0475B9}"/>
              </a:ext>
            </a:extLst>
          </p:cNvPr>
          <p:cNvSpPr txBox="1"/>
          <p:nvPr/>
        </p:nvSpPr>
        <p:spPr>
          <a:xfrm>
            <a:off x="157215" y="3990654"/>
            <a:ext cx="81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Driving Video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4D63A01-2E14-8949-AFB2-938708DF37B0}"/>
              </a:ext>
            </a:extLst>
          </p:cNvPr>
          <p:cNvSpPr txBox="1"/>
          <p:nvPr/>
        </p:nvSpPr>
        <p:spPr>
          <a:xfrm>
            <a:off x="4408873" y="3693740"/>
            <a:ext cx="704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Video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7DB2886-34AA-1463-E3FA-9330A0C8FAEC}"/>
              </a:ext>
            </a:extLst>
          </p:cNvPr>
          <p:cNvSpPr txBox="1"/>
          <p:nvPr/>
        </p:nvSpPr>
        <p:spPr>
          <a:xfrm>
            <a:off x="7465680" y="1636113"/>
            <a:ext cx="869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Face ID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858666-EBFB-7F5E-575F-ECC2A3F6C56D}"/>
              </a:ext>
            </a:extLst>
          </p:cNvPr>
          <p:cNvSpPr txBox="1"/>
          <p:nvPr/>
        </p:nvSpPr>
        <p:spPr>
          <a:xfrm>
            <a:off x="7386206" y="2611438"/>
            <a:ext cx="872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0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Question Number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6C38CF0-A7FD-E38C-87B5-D14E9CA887B4}"/>
              </a:ext>
            </a:extLst>
          </p:cNvPr>
          <p:cNvSpPr txBox="1"/>
          <p:nvPr/>
        </p:nvSpPr>
        <p:spPr>
          <a:xfrm>
            <a:off x="7345184" y="4162708"/>
            <a:ext cx="1340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Video</a:t>
            </a:r>
            <a:endParaRPr lang="en-US" kern="1200" dirty="0">
              <a:solidFill>
                <a:prstClr val="white"/>
              </a:solidFill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820178" y="191734"/>
            <a:ext cx="34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800" b="1" kern="1200" dirty="0">
                <a:solidFill>
                  <a:schemeClr val="tx1"/>
                </a:solidFill>
                <a:latin typeface="Rockwell" panose="02060603020205020403"/>
                <a:ea typeface="+mn-ea"/>
                <a:cs typeface="+mn-cs"/>
              </a:rPr>
              <a:t>System Architecture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87BCBE3-E61B-AE9D-C4AB-14142403C517}"/>
              </a:ext>
            </a:extLst>
          </p:cNvPr>
          <p:cNvSpPr/>
          <p:nvPr/>
        </p:nvSpPr>
        <p:spPr>
          <a:xfrm>
            <a:off x="1381436" y="628030"/>
            <a:ext cx="6157759" cy="558832"/>
          </a:xfrm>
          <a:prstGeom prst="rect">
            <a:avLst/>
          </a:prstGeom>
          <a:gradFill flip="none" rotWithShape="1">
            <a:gsLst>
              <a:gs pos="0">
                <a:srgbClr val="DE9C3C">
                  <a:lumMod val="75000"/>
                  <a:shade val="30000"/>
                  <a:satMod val="115000"/>
                </a:srgbClr>
              </a:gs>
              <a:gs pos="50000">
                <a:srgbClr val="DE9C3C">
                  <a:lumMod val="75000"/>
                  <a:shade val="67500"/>
                  <a:satMod val="115000"/>
                </a:srgbClr>
              </a:gs>
              <a:gs pos="100000">
                <a:srgbClr val="DE9C3C">
                  <a:lumMod val="75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7" name="Rectangle: Rounded Corners 13">
            <a:extLst>
              <a:ext uri="{FF2B5EF4-FFF2-40B4-BE49-F238E27FC236}">
                <a16:creationId xmlns:a16="http://schemas.microsoft.com/office/drawing/2014/main" id="{B6191BC7-EB66-2C63-4094-DA6EA6A12B2D}"/>
              </a:ext>
            </a:extLst>
          </p:cNvPr>
          <p:cNvSpPr/>
          <p:nvPr/>
        </p:nvSpPr>
        <p:spPr>
          <a:xfrm>
            <a:off x="3724173" y="710745"/>
            <a:ext cx="1426492" cy="402143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 Interface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2C67875-14A4-1A0E-82F3-6FF1B97B78F4}"/>
              </a:ext>
            </a:extLst>
          </p:cNvPr>
          <p:cNvCxnSpPr>
            <a:cxnSpLocks/>
          </p:cNvCxnSpPr>
          <p:nvPr/>
        </p:nvCxnSpPr>
        <p:spPr>
          <a:xfrm flipV="1">
            <a:off x="847806" y="4221487"/>
            <a:ext cx="549215" cy="581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65" name="Straight Arrow Connector 264"/>
          <p:cNvCxnSpPr>
            <a:endCxn id="65" idx="1"/>
          </p:cNvCxnSpPr>
          <p:nvPr/>
        </p:nvCxnSpPr>
        <p:spPr>
          <a:xfrm>
            <a:off x="399737" y="1870096"/>
            <a:ext cx="981699" cy="2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Elbow Connector 268"/>
          <p:cNvCxnSpPr>
            <a:stCxn id="106" idx="1"/>
          </p:cNvCxnSpPr>
          <p:nvPr/>
        </p:nvCxnSpPr>
        <p:spPr>
          <a:xfrm rot="10800000" flipV="1">
            <a:off x="369796" y="907445"/>
            <a:ext cx="1011641" cy="193516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endCxn id="68" idx="1"/>
          </p:cNvCxnSpPr>
          <p:nvPr/>
        </p:nvCxnSpPr>
        <p:spPr>
          <a:xfrm flipV="1">
            <a:off x="366540" y="2828327"/>
            <a:ext cx="1014896" cy="14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endCxn id="87" idx="1"/>
          </p:cNvCxnSpPr>
          <p:nvPr/>
        </p:nvCxnSpPr>
        <p:spPr>
          <a:xfrm>
            <a:off x="4431270" y="3955153"/>
            <a:ext cx="6595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/>
          <p:cNvCxnSpPr>
            <a:stCxn id="65" idx="3"/>
          </p:cNvCxnSpPr>
          <p:nvPr/>
        </p:nvCxnSpPr>
        <p:spPr>
          <a:xfrm>
            <a:off x="7539195" y="1873074"/>
            <a:ext cx="821973" cy="20820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endCxn id="87" idx="3"/>
          </p:cNvCxnSpPr>
          <p:nvPr/>
        </p:nvCxnSpPr>
        <p:spPr>
          <a:xfrm flipH="1">
            <a:off x="7539195" y="3955153"/>
            <a:ext cx="821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68" idx="3"/>
          </p:cNvCxnSpPr>
          <p:nvPr/>
        </p:nvCxnSpPr>
        <p:spPr>
          <a:xfrm>
            <a:off x="7539195" y="2828327"/>
            <a:ext cx="821973" cy="1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/>
          <p:cNvCxnSpPr/>
          <p:nvPr/>
        </p:nvCxnSpPr>
        <p:spPr>
          <a:xfrm rot="5400000" flipH="1" flipV="1">
            <a:off x="6456693" y="1989948"/>
            <a:ext cx="3217223" cy="1052218"/>
          </a:xfrm>
          <a:prstGeom prst="bentConnector3">
            <a:avLst>
              <a:gd name="adj1" fmla="val -91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endCxn id="106" idx="3"/>
          </p:cNvCxnSpPr>
          <p:nvPr/>
        </p:nvCxnSpPr>
        <p:spPr>
          <a:xfrm flipH="1">
            <a:off x="7539195" y="907445"/>
            <a:ext cx="1052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31">
            <a:extLst>
              <a:ext uri="{FF2B5EF4-FFF2-40B4-BE49-F238E27FC236}">
                <a16:creationId xmlns:a16="http://schemas.microsoft.com/office/drawing/2014/main" id="{44EC3809-9E5B-34D7-D36E-5642D9F79716}"/>
              </a:ext>
            </a:extLst>
          </p:cNvPr>
          <p:cNvSpPr/>
          <p:nvPr/>
        </p:nvSpPr>
        <p:spPr>
          <a:xfrm>
            <a:off x="4214705" y="2576102"/>
            <a:ext cx="1219028" cy="517268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Preprocessing</a:t>
            </a:r>
          </a:p>
        </p:txBody>
      </p:sp>
      <p:sp>
        <p:nvSpPr>
          <p:cNvPr id="61" name="Rectangle: Rounded Corners 32">
            <a:extLst>
              <a:ext uri="{FF2B5EF4-FFF2-40B4-BE49-F238E27FC236}">
                <a16:creationId xmlns:a16="http://schemas.microsoft.com/office/drawing/2014/main" id="{E862BDC2-D984-5637-87D2-F3B95149C55E}"/>
              </a:ext>
            </a:extLst>
          </p:cNvPr>
          <p:cNvSpPr/>
          <p:nvPr/>
        </p:nvSpPr>
        <p:spPr>
          <a:xfrm>
            <a:off x="6528656" y="2579500"/>
            <a:ext cx="913811" cy="517268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NLP Search algorithm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F481761-D3C7-4612-CB78-C9D34ED293E8}"/>
              </a:ext>
            </a:extLst>
          </p:cNvPr>
          <p:cNvCxnSpPr>
            <a:endCxn id="59" idx="1"/>
          </p:cNvCxnSpPr>
          <p:nvPr/>
        </p:nvCxnSpPr>
        <p:spPr>
          <a:xfrm>
            <a:off x="3263158" y="2834736"/>
            <a:ext cx="951547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7708E97-C835-0DA0-6459-A42E3D65496B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5433733" y="2834736"/>
            <a:ext cx="1094923" cy="339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8CE73D5-022D-0CEB-47D7-B33AAB2FF779}"/>
              </a:ext>
            </a:extLst>
          </p:cNvPr>
          <p:cNvSpPr txBox="1"/>
          <p:nvPr/>
        </p:nvSpPr>
        <p:spPr>
          <a:xfrm>
            <a:off x="3418222" y="2565623"/>
            <a:ext cx="575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Text</a:t>
            </a:r>
            <a:endPara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9F940B2-9CA8-D856-B655-F64CB9ACF6CB}"/>
              </a:ext>
            </a:extLst>
          </p:cNvPr>
          <p:cNvSpPr txBox="1"/>
          <p:nvPr/>
        </p:nvSpPr>
        <p:spPr>
          <a:xfrm>
            <a:off x="5384869" y="2520213"/>
            <a:ext cx="1030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processed-Text</a:t>
            </a:r>
          </a:p>
        </p:txBody>
      </p:sp>
    </p:spTree>
    <p:extLst>
      <p:ext uri="{BB962C8B-B14F-4D97-AF65-F5344CB8AC3E}">
        <p14:creationId xmlns:p14="http://schemas.microsoft.com/office/powerpoint/2010/main" val="177548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6" grpId="0" animBg="1"/>
      <p:bldP spid="67" grpId="0"/>
      <p:bldP spid="68" grpId="0" animBg="1"/>
      <p:bldP spid="69" grpId="0" animBg="1"/>
      <p:bldP spid="70" grpId="0"/>
      <p:bldP spid="71" grpId="0" animBg="1"/>
      <p:bldP spid="72" grpId="0" animBg="1"/>
      <p:bldP spid="75" grpId="0"/>
      <p:bldP spid="76" grpId="0"/>
      <p:bldP spid="77" grpId="0"/>
      <p:bldP spid="79" grpId="0"/>
      <p:bldP spid="80" grpId="0" animBg="1"/>
      <p:bldP spid="81" grpId="0" animBg="1"/>
      <p:bldP spid="84" grpId="0"/>
      <p:bldP spid="85" grpId="0"/>
      <p:bldP spid="87" grpId="0" animBg="1"/>
      <p:bldP spid="88" grpId="0"/>
      <p:bldP spid="90" grpId="0" animBg="1"/>
      <p:bldP spid="91" grpId="0"/>
      <p:bldP spid="92" grpId="0" animBg="1"/>
      <p:bldP spid="95" grpId="0"/>
      <p:bldP spid="96" grpId="0"/>
      <p:bldP spid="97" grpId="0"/>
      <p:bldP spid="98" grpId="0"/>
      <p:bldP spid="99" grpId="0"/>
      <p:bldP spid="100" grpId="0"/>
      <p:bldP spid="105" grpId="0"/>
      <p:bldP spid="106" grpId="0" animBg="1"/>
      <p:bldP spid="107" grpId="0" animBg="1"/>
      <p:bldP spid="59" grpId="0" animBg="1"/>
      <p:bldP spid="61" grpId="0" animBg="1"/>
      <p:bldP spid="86" grpId="0"/>
      <p:bldP spid="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3"/>
          <p:cNvSpPr txBox="1">
            <a:spLocks noGrp="1"/>
          </p:cNvSpPr>
          <p:nvPr>
            <p:ph type="title"/>
          </p:nvPr>
        </p:nvSpPr>
        <p:spPr>
          <a:xfrm>
            <a:off x="1273800" y="2265300"/>
            <a:ext cx="659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Phases Description</a:t>
            </a:r>
          </a:p>
        </p:txBody>
      </p:sp>
      <p:sp>
        <p:nvSpPr>
          <p:cNvPr id="698" name="Google Shape;698;p33"/>
          <p:cNvSpPr txBox="1">
            <a:spLocks noGrp="1"/>
          </p:cNvSpPr>
          <p:nvPr>
            <p:ph type="title" idx="2"/>
          </p:nvPr>
        </p:nvSpPr>
        <p:spPr>
          <a:xfrm>
            <a:off x="3908900" y="923256"/>
            <a:ext cx="12684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99" name="Google Shape;699;p33"/>
          <p:cNvGrpSpPr/>
          <p:nvPr/>
        </p:nvGrpSpPr>
        <p:grpSpPr>
          <a:xfrm>
            <a:off x="490968" y="2667344"/>
            <a:ext cx="966300" cy="111600"/>
            <a:chOff x="1935950" y="2731594"/>
            <a:chExt cx="966300" cy="111600"/>
          </a:xfrm>
        </p:grpSpPr>
        <p:cxnSp>
          <p:nvCxnSpPr>
            <p:cNvPr id="700" name="Google Shape;700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1" name="Google Shape;701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3"/>
          <p:cNvGrpSpPr/>
          <p:nvPr/>
        </p:nvGrpSpPr>
        <p:grpSpPr>
          <a:xfrm>
            <a:off x="7630932" y="2667344"/>
            <a:ext cx="966300" cy="111600"/>
            <a:chOff x="1935950" y="2731594"/>
            <a:chExt cx="966300" cy="111600"/>
          </a:xfrm>
        </p:grpSpPr>
        <p:cxnSp>
          <p:nvCxnSpPr>
            <p:cNvPr id="703" name="Google Shape;703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4" name="Google Shape;704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146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AC178F-FAAB-C634-31C3-A345F0636998}"/>
              </a:ext>
            </a:extLst>
          </p:cNvPr>
          <p:cNvSpPr txBox="1"/>
          <p:nvPr/>
        </p:nvSpPr>
        <p:spPr>
          <a:xfrm>
            <a:off x="831734" y="1024131"/>
            <a:ext cx="3625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Layer (Finished)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10DFF-BF26-3C86-754C-146C19296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28" y="1424241"/>
            <a:ext cx="2964568" cy="2964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CD23E7-4D2A-8157-1A55-5974683ECBF2}"/>
              </a:ext>
            </a:extLst>
          </p:cNvPr>
          <p:cNvSpPr txBox="1"/>
          <p:nvPr/>
        </p:nvSpPr>
        <p:spPr>
          <a:xfrm>
            <a:off x="838508" y="1751615"/>
            <a:ext cx="4241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user-friendly android tour-guide application to take photos of status, questions about statues, and return deepfake video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246" y="500911"/>
            <a:ext cx="4794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description (Cont.…)</a:t>
            </a:r>
          </a:p>
        </p:txBody>
      </p:sp>
    </p:spTree>
    <p:extLst>
      <p:ext uri="{BB962C8B-B14F-4D97-AF65-F5344CB8AC3E}">
        <p14:creationId xmlns:p14="http://schemas.microsoft.com/office/powerpoint/2010/main" val="427316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AC178F-FAAB-C634-31C3-A345F0636998}"/>
              </a:ext>
            </a:extLst>
          </p:cNvPr>
          <p:cNvSpPr txBox="1"/>
          <p:nvPr/>
        </p:nvSpPr>
        <p:spPr>
          <a:xfrm>
            <a:off x="831734" y="1024131"/>
            <a:ext cx="3970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Layer (Finished)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246" y="500911"/>
            <a:ext cx="4794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description (Cont.…)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449DC3-F751-D522-A81F-FBC0834CA512}"/>
              </a:ext>
            </a:extLst>
          </p:cNvPr>
          <p:cNvSpPr txBox="1"/>
          <p:nvPr/>
        </p:nvSpPr>
        <p:spPr>
          <a:xfrm>
            <a:off x="1282764" y="3159753"/>
            <a:ext cx="63350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Preprocessing in CNN papers:</a:t>
            </a:r>
          </a:p>
          <a:p>
            <a:pPr marL="800100" lvl="1" indent="-342900" defTabSz="457200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Resizing images.</a:t>
            </a:r>
          </a:p>
          <a:p>
            <a:pPr marL="800100" lvl="1" indent="-342900" defTabSz="457200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Removing noise from images.</a:t>
            </a:r>
          </a:p>
          <a:p>
            <a:pPr marL="800100" lvl="1" indent="-342900" defTabSz="457200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Removing classes that have few images or make Augmentation 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59C5-3C30-0B7B-3924-3C9FEEB7AA7F}"/>
              </a:ext>
            </a:extLst>
          </p:cNvPr>
          <p:cNvSpPr txBox="1"/>
          <p:nvPr/>
        </p:nvSpPr>
        <p:spPr>
          <a:xfrm>
            <a:off x="1282765" y="2364120"/>
            <a:ext cx="6992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Best result is CNN </a:t>
            </a:r>
            <a:r>
              <a:rPr lang="en-US" sz="12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(VGG-19 architecture)</a:t>
            </a:r>
            <a:r>
              <a:rPr lang="en-US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as deep learning model</a:t>
            </a:r>
          </a:p>
          <a:p>
            <a:pPr defTabSz="457200">
              <a:buClrTx/>
              <a:buFontTx/>
              <a:buNone/>
            </a:pPr>
            <a:endParaRPr 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119213-D45A-EDD7-207F-19FE59B5D5F5}"/>
              </a:ext>
            </a:extLst>
          </p:cNvPr>
          <p:cNvSpPr txBox="1"/>
          <p:nvPr/>
        </p:nvSpPr>
        <p:spPr>
          <a:xfrm>
            <a:off x="1282764" y="2685790"/>
            <a:ext cx="825346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Relation between accuracy and number of classes &amp; accuracy and number of epochs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FAADFC-D13E-ACA8-D0D2-F4003B3CABE5}"/>
              </a:ext>
            </a:extLst>
          </p:cNvPr>
          <p:cNvSpPr/>
          <p:nvPr/>
        </p:nvSpPr>
        <p:spPr>
          <a:xfrm>
            <a:off x="1282765" y="1500781"/>
            <a:ext cx="6441440" cy="769836"/>
          </a:xfrm>
          <a:prstGeom prst="rect">
            <a:avLst/>
          </a:prstGeom>
          <a:gradFill flip="none" rotWithShape="1">
            <a:gsLst>
              <a:gs pos="0">
                <a:srgbClr val="DE9C3C">
                  <a:lumMod val="75000"/>
                  <a:shade val="30000"/>
                  <a:satMod val="115000"/>
                </a:srgbClr>
              </a:gs>
              <a:gs pos="50000">
                <a:srgbClr val="DE9C3C">
                  <a:lumMod val="75000"/>
                  <a:shade val="67500"/>
                  <a:satMod val="115000"/>
                </a:srgbClr>
              </a:gs>
              <a:gs pos="100000">
                <a:srgbClr val="DE9C3C">
                  <a:lumMod val="75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: Rounded Corners 4">
            <a:extLst>
              <a:ext uri="{FF2B5EF4-FFF2-40B4-BE49-F238E27FC236}">
                <a16:creationId xmlns:a16="http://schemas.microsoft.com/office/drawing/2014/main" id="{8F45C1A3-5456-AA91-3CAE-7CD9694D5215}"/>
              </a:ext>
            </a:extLst>
          </p:cNvPr>
          <p:cNvSpPr/>
          <p:nvPr/>
        </p:nvSpPr>
        <p:spPr>
          <a:xfrm>
            <a:off x="3901357" y="1617598"/>
            <a:ext cx="1411061" cy="542586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Face Detection</a:t>
            </a:r>
          </a:p>
        </p:txBody>
      </p:sp>
      <p:sp>
        <p:nvSpPr>
          <p:cNvPr id="29" name="Rectangle: Rounded Corners 6">
            <a:extLst>
              <a:ext uri="{FF2B5EF4-FFF2-40B4-BE49-F238E27FC236}">
                <a16:creationId xmlns:a16="http://schemas.microsoft.com/office/drawing/2014/main" id="{5A704940-5C69-772B-5883-F46FD46E4B93}"/>
              </a:ext>
            </a:extLst>
          </p:cNvPr>
          <p:cNvSpPr/>
          <p:nvPr/>
        </p:nvSpPr>
        <p:spPr>
          <a:xfrm>
            <a:off x="1650155" y="1595862"/>
            <a:ext cx="1411062" cy="564321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Preprocessing</a:t>
            </a:r>
          </a:p>
        </p:txBody>
      </p:sp>
      <p:sp>
        <p:nvSpPr>
          <p:cNvPr id="30" name="Rectangle: Rounded Corners 8">
            <a:extLst>
              <a:ext uri="{FF2B5EF4-FFF2-40B4-BE49-F238E27FC236}">
                <a16:creationId xmlns:a16="http://schemas.microsoft.com/office/drawing/2014/main" id="{810C1EE0-908C-D48C-6285-B6175D433126}"/>
              </a:ext>
            </a:extLst>
          </p:cNvPr>
          <p:cNvSpPr/>
          <p:nvPr/>
        </p:nvSpPr>
        <p:spPr>
          <a:xfrm>
            <a:off x="6088489" y="1617597"/>
            <a:ext cx="1411061" cy="542586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Classification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308C86-C6B0-0568-6DD7-B139F952FEBD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3061217" y="1878023"/>
            <a:ext cx="840140" cy="10868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F8847E-CD47-3AE4-1A79-1E8FF5EE2ED1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312418" y="1888890"/>
            <a:ext cx="776071" cy="1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867F276-D281-F270-7BC6-B0D203E82B49}"/>
              </a:ext>
            </a:extLst>
          </p:cNvPr>
          <p:cNvSpPr txBox="1"/>
          <p:nvPr/>
        </p:nvSpPr>
        <p:spPr>
          <a:xfrm>
            <a:off x="3126504" y="1632985"/>
            <a:ext cx="648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CBCC98-C228-6323-7C56-7FE45ECC1485}"/>
              </a:ext>
            </a:extLst>
          </p:cNvPr>
          <p:cNvSpPr txBox="1"/>
          <p:nvPr/>
        </p:nvSpPr>
        <p:spPr>
          <a:xfrm>
            <a:off x="5420740" y="1617597"/>
            <a:ext cx="933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600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Face</a:t>
            </a:r>
            <a:endParaRPr lang="en-US" sz="1800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F4169C-3024-045D-C505-CA0EB95ABF2A}"/>
              </a:ext>
            </a:extLst>
          </p:cNvPr>
          <p:cNvSpPr txBox="1"/>
          <p:nvPr/>
        </p:nvSpPr>
        <p:spPr>
          <a:xfrm>
            <a:off x="293608" y="1594284"/>
            <a:ext cx="1122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Statue Image</a:t>
            </a:r>
            <a:endParaRPr lang="en-US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C61CF7-96FB-7466-EBD2-05F40256498A}"/>
              </a:ext>
            </a:extLst>
          </p:cNvPr>
          <p:cNvSpPr txBox="1"/>
          <p:nvPr/>
        </p:nvSpPr>
        <p:spPr>
          <a:xfrm>
            <a:off x="7744930" y="1617596"/>
            <a:ext cx="86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Face ID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B0955F-8690-468C-AFD1-0646EB1AAFE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06409" y="1885699"/>
            <a:ext cx="876356" cy="8566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63D2DB-010D-3015-3FD4-831A5783A34F}"/>
              </a:ext>
            </a:extLst>
          </p:cNvPr>
          <p:cNvCxnSpPr>
            <a:stCxn id="27" idx="3"/>
          </p:cNvCxnSpPr>
          <p:nvPr/>
        </p:nvCxnSpPr>
        <p:spPr>
          <a:xfrm>
            <a:off x="7724205" y="1885699"/>
            <a:ext cx="890713" cy="8566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0737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1997" y="296647"/>
            <a:ext cx="4794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description (Cont.…)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3256" y="561536"/>
            <a:ext cx="431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CNN model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VGG-19 Architecture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0"/>
          <a:stretch/>
        </p:blipFill>
        <p:spPr>
          <a:xfrm>
            <a:off x="1398530" y="1146164"/>
            <a:ext cx="6605613" cy="28568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8791" y="418994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Myanmar Text" panose="020B0502040204020203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S. C. </a:t>
            </a:r>
            <a:r>
              <a:rPr lang="en-US" sz="1400" dirty="0" err="1">
                <a:solidFill>
                  <a:schemeClr val="tx1"/>
                </a:solidFill>
                <a:latin typeface="Myanmar Text" panose="020B0502040204020203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Arishanapally</a:t>
            </a:r>
            <a:r>
              <a:rPr lang="en-US" sz="1400" dirty="0">
                <a:solidFill>
                  <a:schemeClr val="tx1"/>
                </a:solidFill>
                <a:latin typeface="Myanmar Text" panose="020B0502040204020203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, "Medium," 16 April 2019. [Online]. Available: https://saicharanars.medium.com/building-vgg19-with-keras-f516101c24cf. [Accessed 4 April 2023]</a:t>
            </a:r>
            <a:r>
              <a:rPr lang="en-US" dirty="0">
                <a:solidFill>
                  <a:schemeClr val="tx1"/>
                </a:solidFill>
                <a:latin typeface="Myanmar Text" panose="020B0502040204020203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(</a:t>
            </a:r>
            <a:r>
              <a:rPr lang="en-US" u="sng" dirty="0">
                <a:solidFill>
                  <a:schemeClr val="tx1"/>
                </a:solidFill>
                <a:latin typeface="Myanmar Text" panose="020B0502040204020203" pitchFamily="34" charset="0"/>
                <a:ea typeface="Calibri" panose="020F0502020204030204" pitchFamily="34" charset="0"/>
                <a:cs typeface="Myanmar Text" panose="020B0502040204020203" pitchFamily="34" charset="0"/>
                <a:hlinkClick r:id="rId3"/>
              </a:rPr>
              <a:t>Link</a:t>
            </a:r>
            <a:r>
              <a:rPr lang="en-US" dirty="0">
                <a:solidFill>
                  <a:schemeClr val="tx1"/>
                </a:solidFill>
                <a:latin typeface="Myanmar Text" panose="020B0502040204020203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)</a:t>
            </a:r>
            <a:endParaRPr lang="en-US" dirty="0">
              <a:solidFill>
                <a:schemeClr val="tx1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82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1997" y="296647"/>
            <a:ext cx="4794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description (Cont.…)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3256" y="561536"/>
            <a:ext cx="431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CNN model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VGG-19 Trials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63" y="1207867"/>
            <a:ext cx="5776638" cy="34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6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AC178F-FAAB-C634-31C3-A345F0636998}"/>
              </a:ext>
            </a:extLst>
          </p:cNvPr>
          <p:cNvSpPr txBox="1"/>
          <p:nvPr/>
        </p:nvSpPr>
        <p:spPr>
          <a:xfrm>
            <a:off x="831733" y="912729"/>
            <a:ext cx="3625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Fake Layer (Finished)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538" y="375432"/>
            <a:ext cx="4794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description (Cont.…)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D4902C-51CB-A223-3D73-B52FD84D3B95}"/>
              </a:ext>
            </a:extLst>
          </p:cNvPr>
          <p:cNvSpPr txBox="1"/>
          <p:nvPr/>
        </p:nvSpPr>
        <p:spPr>
          <a:xfrm>
            <a:off x="831733" y="2909607"/>
            <a:ext cx="6299271" cy="1679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107000"/>
              </a:lnSpc>
              <a:buClrTx/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 for</a:t>
            </a:r>
            <a:r>
              <a:rPr lang="en-US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first order motion</a:t>
            </a:r>
            <a:r>
              <a:rPr lang="en-US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Model:</a:t>
            </a:r>
          </a:p>
          <a:p>
            <a:pPr marL="914400" lvl="1" indent="-457200" defTabSz="457200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 an initial bounding box in the first video frame</a:t>
            </a:r>
          </a:p>
          <a:p>
            <a:pPr marL="914400" lvl="1" indent="-457200" defTabSz="457200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 the face</a:t>
            </a:r>
          </a:p>
          <a:p>
            <a:pPr marL="914400" lvl="1" indent="-457200" defTabSz="457200">
              <a:lnSpc>
                <a:spcPct val="150000"/>
              </a:lnSpc>
              <a:spcAft>
                <a:spcPts val="800"/>
              </a:spcAft>
              <a:buClrTx/>
              <a:buFont typeface="+mj-lt"/>
              <a:buAutoNum type="arabicParenR"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Filtering out the lower resolution than 256*256 in the video</a:t>
            </a:r>
          </a:p>
          <a:p>
            <a:pPr marL="914400" lvl="1" indent="-457200" defTabSz="457200">
              <a:lnSpc>
                <a:spcPct val="150000"/>
              </a:lnSpc>
              <a:spcAft>
                <a:spcPts val="800"/>
              </a:spcAft>
              <a:buClrTx/>
              <a:buFont typeface="+mj-lt"/>
              <a:buAutoNum type="arabicParenR"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Resize the video to 256*256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48179A-1E19-AF30-AE9C-D8ACB3C94F83}"/>
              </a:ext>
            </a:extLst>
          </p:cNvPr>
          <p:cNvSpPr txBox="1"/>
          <p:nvPr/>
        </p:nvSpPr>
        <p:spPr>
          <a:xfrm>
            <a:off x="831733" y="2498624"/>
            <a:ext cx="5759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buClrTx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Best result is the </a:t>
            </a:r>
            <a:r>
              <a:rPr lang="en-US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order motion</a:t>
            </a: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as deep fake model</a:t>
            </a:r>
            <a:endParaRPr lang="en-US" kern="1200" dirty="0">
              <a:solidFill>
                <a:prstClr val="white"/>
              </a:solidFill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9F2F56-DEEF-BAF8-7EBF-F6BBAB1BBB40}"/>
              </a:ext>
            </a:extLst>
          </p:cNvPr>
          <p:cNvSpPr/>
          <p:nvPr/>
        </p:nvSpPr>
        <p:spPr>
          <a:xfrm>
            <a:off x="1808480" y="1371153"/>
            <a:ext cx="5215468" cy="1059294"/>
          </a:xfrm>
          <a:prstGeom prst="rect">
            <a:avLst/>
          </a:prstGeom>
          <a:gradFill flip="none" rotWithShape="1">
            <a:gsLst>
              <a:gs pos="0">
                <a:srgbClr val="DE9C3C">
                  <a:lumMod val="75000"/>
                  <a:shade val="30000"/>
                  <a:satMod val="115000"/>
                </a:srgbClr>
              </a:gs>
              <a:gs pos="50000">
                <a:srgbClr val="DE9C3C">
                  <a:lumMod val="75000"/>
                  <a:shade val="67500"/>
                  <a:satMod val="115000"/>
                </a:srgbClr>
              </a:gs>
              <a:gs pos="100000">
                <a:srgbClr val="DE9C3C">
                  <a:lumMod val="75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2" name="Rectangle: Rounded Corners 5">
            <a:extLst>
              <a:ext uri="{FF2B5EF4-FFF2-40B4-BE49-F238E27FC236}">
                <a16:creationId xmlns:a16="http://schemas.microsoft.com/office/drawing/2014/main" id="{BDB00E48-30D0-4669-DC1B-63A36ED81ED1}"/>
              </a:ext>
            </a:extLst>
          </p:cNvPr>
          <p:cNvSpPr/>
          <p:nvPr/>
        </p:nvSpPr>
        <p:spPr>
          <a:xfrm>
            <a:off x="2698446" y="1509027"/>
            <a:ext cx="3488489" cy="735679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 Videos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(First Order Motion)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EB454A-3273-7E25-2C7E-59725CE62E8F}"/>
              </a:ext>
            </a:extLst>
          </p:cNvPr>
          <p:cNvCxnSpPr>
            <a:cxnSpLocks/>
          </p:cNvCxnSpPr>
          <p:nvPr/>
        </p:nvCxnSpPr>
        <p:spPr>
          <a:xfrm>
            <a:off x="630363" y="1747107"/>
            <a:ext cx="1205855" cy="0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C5F2B4F-2BBD-68AC-F083-6A2EEF44DF14}"/>
              </a:ext>
            </a:extLst>
          </p:cNvPr>
          <p:cNvCxnSpPr>
            <a:cxnSpLocks/>
          </p:cNvCxnSpPr>
          <p:nvPr/>
        </p:nvCxnSpPr>
        <p:spPr>
          <a:xfrm>
            <a:off x="566425" y="2244706"/>
            <a:ext cx="1242055" cy="0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227FA7-B899-6BEC-FD92-987ECBCF291A}"/>
              </a:ext>
            </a:extLst>
          </p:cNvPr>
          <p:cNvSpPr txBox="1"/>
          <p:nvPr/>
        </p:nvSpPr>
        <p:spPr>
          <a:xfrm>
            <a:off x="458538" y="1476743"/>
            <a:ext cx="1250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Statue image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E44098-940C-C164-3488-5844B1DFF96B}"/>
              </a:ext>
            </a:extLst>
          </p:cNvPr>
          <p:cNvSpPr txBox="1"/>
          <p:nvPr/>
        </p:nvSpPr>
        <p:spPr>
          <a:xfrm>
            <a:off x="458538" y="1945415"/>
            <a:ext cx="1349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Driving Video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667C6E-B1FD-05F9-32A6-B5BA639C6837}"/>
              </a:ext>
            </a:extLst>
          </p:cNvPr>
          <p:cNvSpPr txBox="1"/>
          <p:nvPr/>
        </p:nvSpPr>
        <p:spPr>
          <a:xfrm>
            <a:off x="6952568" y="1567311"/>
            <a:ext cx="165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Target Video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D3FEA4-2F9C-7BF5-5B9A-6D201281F120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023948" y="1900800"/>
            <a:ext cx="1158239" cy="16720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7856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5" y="303055"/>
            <a:ext cx="47945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description (Cont.…)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2048" y="73419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Deep Fake model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First-Order-Motion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100E01-26C6-48FA-A6E5-E7ADCEDDF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22" y="1568794"/>
            <a:ext cx="6768921" cy="29224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681422" y="3176942"/>
            <a:ext cx="3099633" cy="8260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65836" y="1965298"/>
            <a:ext cx="1848831" cy="55438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36" y="1793240"/>
            <a:ext cx="1118809" cy="887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15" y="1820946"/>
            <a:ext cx="1100165" cy="9114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43" y="3743143"/>
            <a:ext cx="811936" cy="6390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982"/>
          <a:stretch/>
        </p:blipFill>
        <p:spPr>
          <a:xfrm>
            <a:off x="1599953" y="3030009"/>
            <a:ext cx="811936" cy="7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9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AC178F-FAAB-C634-31C3-A345F0636998}"/>
              </a:ext>
            </a:extLst>
          </p:cNvPr>
          <p:cNvSpPr txBox="1"/>
          <p:nvPr/>
        </p:nvSpPr>
        <p:spPr>
          <a:xfrm>
            <a:off x="831733" y="912729"/>
            <a:ext cx="4345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Layer (Finished)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538" y="375432"/>
            <a:ext cx="4794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description (Cont.…)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72D745-0451-24BF-435E-896C948A1A5D}"/>
              </a:ext>
            </a:extLst>
          </p:cNvPr>
          <p:cNvSpPr/>
          <p:nvPr/>
        </p:nvSpPr>
        <p:spPr>
          <a:xfrm>
            <a:off x="1280160" y="1416045"/>
            <a:ext cx="6638783" cy="769835"/>
          </a:xfrm>
          <a:prstGeom prst="rect">
            <a:avLst/>
          </a:prstGeom>
          <a:gradFill flip="none" rotWithShape="1">
            <a:gsLst>
              <a:gs pos="0">
                <a:srgbClr val="DE9C3C">
                  <a:lumMod val="75000"/>
                  <a:shade val="30000"/>
                  <a:satMod val="115000"/>
                </a:srgbClr>
              </a:gs>
              <a:gs pos="50000">
                <a:srgbClr val="DE9C3C">
                  <a:lumMod val="75000"/>
                  <a:shade val="67500"/>
                  <a:satMod val="115000"/>
                </a:srgbClr>
              </a:gs>
              <a:gs pos="100000">
                <a:srgbClr val="DE9C3C">
                  <a:lumMod val="75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7" name="Rectangle: Rounded Corners 20">
            <a:extLst>
              <a:ext uri="{FF2B5EF4-FFF2-40B4-BE49-F238E27FC236}">
                <a16:creationId xmlns:a16="http://schemas.microsoft.com/office/drawing/2014/main" id="{1EA5369A-833F-4902-0A2C-CA6E23575889}"/>
              </a:ext>
            </a:extLst>
          </p:cNvPr>
          <p:cNvSpPr/>
          <p:nvPr/>
        </p:nvSpPr>
        <p:spPr>
          <a:xfrm>
            <a:off x="1487289" y="1557315"/>
            <a:ext cx="1590897" cy="448143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Google Cloud 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DF2DF7-54C6-355A-8DEB-2EC25CEA8926}"/>
              </a:ext>
            </a:extLst>
          </p:cNvPr>
          <p:cNvSpPr txBox="1"/>
          <p:nvPr/>
        </p:nvSpPr>
        <p:spPr>
          <a:xfrm>
            <a:off x="615326" y="1506346"/>
            <a:ext cx="737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voice</a:t>
            </a:r>
            <a:endParaRPr lang="en-US" sz="18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858666-EBFB-7F5E-575F-ECC2A3F6C56D}"/>
              </a:ext>
            </a:extLst>
          </p:cNvPr>
          <p:cNvSpPr txBox="1"/>
          <p:nvPr/>
        </p:nvSpPr>
        <p:spPr>
          <a:xfrm>
            <a:off x="7886583" y="1505798"/>
            <a:ext cx="1257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Question Number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B0955F-8690-468C-AFD1-0646EB1AAFE2}"/>
              </a:ext>
            </a:extLst>
          </p:cNvPr>
          <p:cNvCxnSpPr>
            <a:cxnSpLocks/>
          </p:cNvCxnSpPr>
          <p:nvPr/>
        </p:nvCxnSpPr>
        <p:spPr>
          <a:xfrm>
            <a:off x="663598" y="1781386"/>
            <a:ext cx="611431" cy="6177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sp>
        <p:nvSpPr>
          <p:cNvPr id="31" name="Rectangle: Rounded Corners 31">
            <a:extLst>
              <a:ext uri="{FF2B5EF4-FFF2-40B4-BE49-F238E27FC236}">
                <a16:creationId xmlns:a16="http://schemas.microsoft.com/office/drawing/2014/main" id="{44EC3809-9E5B-34D7-D36E-5642D9F79716}"/>
              </a:ext>
            </a:extLst>
          </p:cNvPr>
          <p:cNvSpPr/>
          <p:nvPr/>
        </p:nvSpPr>
        <p:spPr>
          <a:xfrm>
            <a:off x="3773860" y="1557315"/>
            <a:ext cx="1411062" cy="431287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Preprocessing</a:t>
            </a:r>
          </a:p>
        </p:txBody>
      </p:sp>
      <p:sp>
        <p:nvSpPr>
          <p:cNvPr id="32" name="Rectangle: Rounded Corners 32">
            <a:extLst>
              <a:ext uri="{FF2B5EF4-FFF2-40B4-BE49-F238E27FC236}">
                <a16:creationId xmlns:a16="http://schemas.microsoft.com/office/drawing/2014/main" id="{E862BDC2-D984-5637-87D2-F3B95149C55E}"/>
              </a:ext>
            </a:extLst>
          </p:cNvPr>
          <p:cNvSpPr/>
          <p:nvPr/>
        </p:nvSpPr>
        <p:spPr>
          <a:xfrm>
            <a:off x="6080172" y="1519669"/>
            <a:ext cx="1600788" cy="468933"/>
          </a:xfrm>
          <a:prstGeom prst="roundRect">
            <a:avLst/>
          </a:prstGeom>
          <a:solidFill>
            <a:srgbClr val="4F8E79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NLP Search algorithm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CE73D5-022D-0CEB-47D7-B33AAB2FF779}"/>
              </a:ext>
            </a:extLst>
          </p:cNvPr>
          <p:cNvSpPr txBox="1"/>
          <p:nvPr/>
        </p:nvSpPr>
        <p:spPr>
          <a:xfrm>
            <a:off x="3137907" y="1505798"/>
            <a:ext cx="625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Text</a:t>
            </a:r>
            <a:endPara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F940B2-9CA8-D856-B655-F64CB9ACF6CB}"/>
              </a:ext>
            </a:extLst>
          </p:cNvPr>
          <p:cNvSpPr txBox="1"/>
          <p:nvPr/>
        </p:nvSpPr>
        <p:spPr>
          <a:xfrm>
            <a:off x="5112260" y="1492525"/>
            <a:ext cx="989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processed-Text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B0955F-8690-468C-AFD1-0646EB1AAFE2}"/>
              </a:ext>
            </a:extLst>
          </p:cNvPr>
          <p:cNvCxnSpPr>
            <a:cxnSpLocks/>
          </p:cNvCxnSpPr>
          <p:nvPr/>
        </p:nvCxnSpPr>
        <p:spPr>
          <a:xfrm>
            <a:off x="3104866" y="1800961"/>
            <a:ext cx="685940" cy="8889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B0955F-8690-468C-AFD1-0646EB1AAFE2}"/>
              </a:ext>
            </a:extLst>
          </p:cNvPr>
          <p:cNvCxnSpPr>
            <a:cxnSpLocks/>
          </p:cNvCxnSpPr>
          <p:nvPr/>
        </p:nvCxnSpPr>
        <p:spPr>
          <a:xfrm>
            <a:off x="5112260" y="1781387"/>
            <a:ext cx="989497" cy="0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B0955F-8690-468C-AFD1-0646EB1AAFE2}"/>
              </a:ext>
            </a:extLst>
          </p:cNvPr>
          <p:cNvCxnSpPr>
            <a:cxnSpLocks/>
          </p:cNvCxnSpPr>
          <p:nvPr/>
        </p:nvCxnSpPr>
        <p:spPr>
          <a:xfrm>
            <a:off x="7929204" y="1809850"/>
            <a:ext cx="808396" cy="0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831733" y="2390374"/>
            <a:ext cx="4572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Take the question record as input from user then analyze it and finally extract question number.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 Google cloud API to extract question text from the record.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 NLP technique to match with our keywords. 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58538" y="387838"/>
            <a:ext cx="4794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description (Cont.…)</a:t>
            </a:r>
          </a:p>
        </p:txBody>
      </p:sp>
    </p:spTree>
    <p:extLst>
      <p:ext uri="{BB962C8B-B14F-4D97-AF65-F5344CB8AC3E}">
        <p14:creationId xmlns:p14="http://schemas.microsoft.com/office/powerpoint/2010/main" val="216471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8538" y="387838"/>
            <a:ext cx="4794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description (Cont.…)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C178F-FAAB-C634-31C3-A345F0636998}"/>
              </a:ext>
            </a:extLst>
          </p:cNvPr>
          <p:cNvSpPr txBox="1"/>
          <p:nvPr/>
        </p:nvSpPr>
        <p:spPr>
          <a:xfrm>
            <a:off x="831733" y="912729"/>
            <a:ext cx="4345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Layer (Finished)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3" y="1312839"/>
            <a:ext cx="4799695" cy="31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1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1326" y="904534"/>
            <a:ext cx="2390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US" sz="3200" b="1" i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Supervisors</a:t>
            </a:r>
            <a:endParaRPr lang="en-US" sz="3200" b="1" i="1" dirty="0">
              <a:solidFill>
                <a:srgbClr val="3C3C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صورة 21" descr="صورة تحتوي على ترس&#10;&#10;تم إنشاء الوصف تلقائياً">
            <a:extLst>
              <a:ext uri="{FF2B5EF4-FFF2-40B4-BE49-F238E27FC236}">
                <a16:creationId xmlns:a16="http://schemas.microsoft.com/office/drawing/2014/main" id="{0F3B4741-22FF-2BEF-B218-6285D3EEF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150" y="215176"/>
            <a:ext cx="1977826" cy="10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5739FBAA-7D04-7DF7-06CA-FA4D48E6722F}"/>
              </a:ext>
            </a:extLst>
          </p:cNvPr>
          <p:cNvSpPr/>
          <p:nvPr/>
        </p:nvSpPr>
        <p:spPr>
          <a:xfrm>
            <a:off x="361326" y="1431392"/>
            <a:ext cx="2390398" cy="57918"/>
          </a:xfrm>
          <a:prstGeom prst="roundRect">
            <a:avLst/>
          </a:prstGeom>
          <a:solidFill>
            <a:srgbClr val="ECB266"/>
          </a:solidFill>
          <a:ln>
            <a:solidFill>
              <a:srgbClr val="ECB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B2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193DC-1B81-ED6C-364B-D75562C5C0CB}"/>
              </a:ext>
            </a:extLst>
          </p:cNvPr>
          <p:cNvSpPr txBox="1"/>
          <p:nvPr/>
        </p:nvSpPr>
        <p:spPr>
          <a:xfrm>
            <a:off x="361326" y="1734873"/>
            <a:ext cx="321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Ayat Mohammed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F9B15-F354-007F-F4AD-16AB60F66CDA}"/>
              </a:ext>
            </a:extLst>
          </p:cNvPr>
          <p:cNvSpPr txBox="1"/>
          <p:nvPr/>
        </p:nvSpPr>
        <p:spPr>
          <a:xfrm>
            <a:off x="361326" y="2550145"/>
            <a:ext cx="32130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TA. Zeina Rayan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F9B15-F354-007F-F4AD-16AB60F66CDA}"/>
              </a:ext>
            </a:extLst>
          </p:cNvPr>
          <p:cNvSpPr txBox="1"/>
          <p:nvPr/>
        </p:nvSpPr>
        <p:spPr>
          <a:xfrm>
            <a:off x="361326" y="3303862"/>
            <a:ext cx="32130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TA. Mohammed </a:t>
            </a:r>
            <a:r>
              <a:rPr lang="en-US" sz="2000" b="1" i="1" dirty="0" err="1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Essam</a:t>
            </a:r>
            <a:endParaRPr lang="en-US" sz="2000" b="1" i="1" dirty="0">
              <a:solidFill>
                <a:srgbClr val="3C3C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4193DC-1B81-ED6C-364B-D75562C5C0CB}"/>
              </a:ext>
            </a:extLst>
          </p:cNvPr>
          <p:cNvSpPr txBox="1"/>
          <p:nvPr/>
        </p:nvSpPr>
        <p:spPr>
          <a:xfrm>
            <a:off x="5296401" y="1736507"/>
            <a:ext cx="36037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Essam El-Din Sheriff – CS Department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FF9B15-F354-007F-F4AD-16AB60F66CDA}"/>
              </a:ext>
            </a:extLst>
          </p:cNvPr>
          <p:cNvSpPr txBox="1"/>
          <p:nvPr/>
        </p:nvSpPr>
        <p:spPr>
          <a:xfrm>
            <a:off x="5299611" y="2220826"/>
            <a:ext cx="36005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Abdullah Ramadan – CS Department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F9B15-F354-007F-F4AD-16AB60F66CDA}"/>
              </a:ext>
            </a:extLst>
          </p:cNvPr>
          <p:cNvSpPr txBox="1"/>
          <p:nvPr/>
        </p:nvSpPr>
        <p:spPr>
          <a:xfrm>
            <a:off x="5296401" y="2690713"/>
            <a:ext cx="36037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Hassan Walid – CS Department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6401" y="3167449"/>
            <a:ext cx="36037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 Zakaria – CS Department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296400" y="3651768"/>
            <a:ext cx="36037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Omar Hany – CS Department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5296402" y="996092"/>
            <a:ext cx="2260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26" name="Rectangle: Rounded Corners 10">
            <a:extLst>
              <a:ext uri="{FF2B5EF4-FFF2-40B4-BE49-F238E27FC236}">
                <a16:creationId xmlns:a16="http://schemas.microsoft.com/office/drawing/2014/main" id="{5739FBAA-7D04-7DF7-06CA-FA4D48E6722F}"/>
              </a:ext>
            </a:extLst>
          </p:cNvPr>
          <p:cNvSpPr/>
          <p:nvPr/>
        </p:nvSpPr>
        <p:spPr>
          <a:xfrm>
            <a:off x="5418241" y="1431392"/>
            <a:ext cx="2390398" cy="57918"/>
          </a:xfrm>
          <a:prstGeom prst="roundRect">
            <a:avLst/>
          </a:prstGeom>
          <a:solidFill>
            <a:srgbClr val="ECB266"/>
          </a:solidFill>
          <a:ln>
            <a:solidFill>
              <a:srgbClr val="ECB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B26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8538" y="387838"/>
            <a:ext cx="4794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description (Cont.…)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C178F-FAAB-C634-31C3-A345F0636998}"/>
              </a:ext>
            </a:extLst>
          </p:cNvPr>
          <p:cNvSpPr txBox="1"/>
          <p:nvPr/>
        </p:nvSpPr>
        <p:spPr>
          <a:xfrm>
            <a:off x="831733" y="912729"/>
            <a:ext cx="4345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Layer (Finished)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1B096A-FE6D-85FD-2A27-BA617980E19C}"/>
              </a:ext>
            </a:extLst>
          </p:cNvPr>
          <p:cNvSpPr/>
          <p:nvPr/>
        </p:nvSpPr>
        <p:spPr>
          <a:xfrm>
            <a:off x="3273399" y="1786198"/>
            <a:ext cx="2430089" cy="812277"/>
          </a:xfrm>
          <a:prstGeom prst="rect">
            <a:avLst/>
          </a:prstGeom>
          <a:gradFill flip="none" rotWithShape="1">
            <a:gsLst>
              <a:gs pos="0">
                <a:srgbClr val="DE9C3C">
                  <a:lumMod val="75000"/>
                  <a:shade val="30000"/>
                  <a:satMod val="115000"/>
                </a:srgbClr>
              </a:gs>
              <a:gs pos="50000">
                <a:srgbClr val="DE9C3C">
                  <a:lumMod val="75000"/>
                  <a:shade val="67500"/>
                  <a:satMod val="115000"/>
                </a:srgbClr>
              </a:gs>
              <a:gs pos="100000">
                <a:srgbClr val="DE9C3C">
                  <a:lumMod val="75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C6251-F754-3829-5EB8-B47F84A866B1}"/>
              </a:ext>
            </a:extLst>
          </p:cNvPr>
          <p:cNvSpPr txBox="1"/>
          <p:nvPr/>
        </p:nvSpPr>
        <p:spPr>
          <a:xfrm>
            <a:off x="3154988" y="1486320"/>
            <a:ext cx="17921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Database Layer</a:t>
            </a:r>
          </a:p>
        </p:txBody>
      </p:sp>
      <p:pic>
        <p:nvPicPr>
          <p:cNvPr id="18" name="Graphic 40" descr="Database with solid fill">
            <a:extLst>
              <a:ext uri="{FF2B5EF4-FFF2-40B4-BE49-F238E27FC236}">
                <a16:creationId xmlns:a16="http://schemas.microsoft.com/office/drawing/2014/main" id="{054A4A13-4279-4866-859D-E22FE8512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7641" y="1824874"/>
            <a:ext cx="761604" cy="72286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989402" y="2047803"/>
            <a:ext cx="1283996" cy="2304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>
          <a:xfrm flipV="1">
            <a:off x="1983584" y="2372919"/>
            <a:ext cx="1283996" cy="2304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187652" y="2100515"/>
            <a:ext cx="1186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200" kern="1200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upload video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03391" y="1783025"/>
            <a:ext cx="19904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050" kern="1200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Face Id &amp;  Question number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703487" y="2186308"/>
            <a:ext cx="1283996" cy="2304"/>
          </a:xfrm>
          <a:prstGeom prst="straightConnector1">
            <a:avLst/>
          </a:prstGeom>
          <a:noFill/>
          <a:ln w="12700" cap="flat" cmpd="sng" algn="ctr">
            <a:solidFill>
              <a:srgbClr val="9EC544"/>
            </a:solidFill>
            <a:prstDash val="solid"/>
            <a:tailEnd type="triangle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5703486" y="1893915"/>
            <a:ext cx="1071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Fake video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31733" y="2986894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By using Firebase: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Upload Fake videos from desktop application.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Get Face ID and Question number from the user.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Match with the database to get the right video.</a:t>
            </a:r>
          </a:p>
        </p:txBody>
      </p:sp>
    </p:spTree>
    <p:extLst>
      <p:ext uri="{BB962C8B-B14F-4D97-AF65-F5344CB8AC3E}">
        <p14:creationId xmlns:p14="http://schemas.microsoft.com/office/powerpoint/2010/main" val="125359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3"/>
          <p:cNvSpPr txBox="1">
            <a:spLocks noGrp="1"/>
          </p:cNvSpPr>
          <p:nvPr>
            <p:ph type="title"/>
          </p:nvPr>
        </p:nvSpPr>
        <p:spPr>
          <a:xfrm>
            <a:off x="1273800" y="2265300"/>
            <a:ext cx="659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Dataset</a:t>
            </a:r>
          </a:p>
        </p:txBody>
      </p:sp>
      <p:sp>
        <p:nvSpPr>
          <p:cNvPr id="698" name="Google Shape;698;p33"/>
          <p:cNvSpPr txBox="1">
            <a:spLocks noGrp="1"/>
          </p:cNvSpPr>
          <p:nvPr>
            <p:ph type="title" idx="2"/>
          </p:nvPr>
        </p:nvSpPr>
        <p:spPr>
          <a:xfrm>
            <a:off x="3908900" y="923256"/>
            <a:ext cx="12684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699" name="Google Shape;699;p33"/>
          <p:cNvGrpSpPr/>
          <p:nvPr/>
        </p:nvGrpSpPr>
        <p:grpSpPr>
          <a:xfrm>
            <a:off x="2365818" y="2667344"/>
            <a:ext cx="966300" cy="111600"/>
            <a:chOff x="1935950" y="2731594"/>
            <a:chExt cx="966300" cy="111600"/>
          </a:xfrm>
        </p:grpSpPr>
        <p:cxnSp>
          <p:nvCxnSpPr>
            <p:cNvPr id="700" name="Google Shape;700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1" name="Google Shape;701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3"/>
          <p:cNvGrpSpPr/>
          <p:nvPr/>
        </p:nvGrpSpPr>
        <p:grpSpPr>
          <a:xfrm>
            <a:off x="5864510" y="2667344"/>
            <a:ext cx="966300" cy="111600"/>
            <a:chOff x="1935950" y="2731594"/>
            <a:chExt cx="966300" cy="111600"/>
          </a:xfrm>
        </p:grpSpPr>
        <p:cxnSp>
          <p:nvCxnSpPr>
            <p:cNvPr id="703" name="Google Shape;703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4" name="Google Shape;704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3590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4801" y="525691"/>
            <a:ext cx="1397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2800" b="1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</a:t>
            </a:r>
            <a:endParaRPr lang="en-US" sz="24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1868" y="1846318"/>
            <a:ext cx="4627440" cy="1669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Rockwell" panose="02060603020205020403"/>
                <a:ea typeface="+mn-ea"/>
                <a:cs typeface="+mn-cs"/>
              </a:rPr>
              <a:t>Dataset is divided into TWO partitions:</a:t>
            </a:r>
          </a:p>
          <a:p>
            <a:pPr marL="857250" lvl="1" indent="-400050" algn="just" defTabSz="457200">
              <a:lnSpc>
                <a:spcPct val="150000"/>
              </a:lnSpc>
              <a:buClrTx/>
              <a:buFont typeface="+mj-lt"/>
              <a:buAutoNum type="romanUcPeriod"/>
            </a:pPr>
            <a:r>
              <a:rPr lang="en-US" b="1" kern="1200" dirty="0">
                <a:solidFill>
                  <a:schemeClr val="tx1"/>
                </a:solidFill>
                <a:latin typeface="Rockwell" panose="02060603020205020403"/>
                <a:ea typeface="+mn-ea"/>
                <a:cs typeface="+mn-cs"/>
              </a:rPr>
              <a:t>The Textual </a:t>
            </a:r>
            <a:r>
              <a:rPr lang="en-US" kern="1200" dirty="0">
                <a:solidFill>
                  <a:schemeClr val="tx1"/>
                </a:solidFill>
                <a:latin typeface="Rockwell" panose="02060603020205020403"/>
                <a:ea typeface="+mn-ea"/>
                <a:cs typeface="+mn-cs"/>
              </a:rPr>
              <a:t>which each statue can answer it by video.</a:t>
            </a:r>
          </a:p>
          <a:p>
            <a:pPr marL="857250" lvl="1" indent="-400050" algn="just" defTabSz="457200">
              <a:lnSpc>
                <a:spcPct val="150000"/>
              </a:lnSpc>
              <a:buClrTx/>
              <a:buFont typeface="+mj-lt"/>
              <a:buAutoNum type="romanUcPeriod"/>
            </a:pPr>
            <a:r>
              <a:rPr lang="en-US" b="1" kern="1200" dirty="0">
                <a:solidFill>
                  <a:schemeClr val="tx1"/>
                </a:solidFill>
                <a:latin typeface="Rockwell" panose="02060603020205020403"/>
                <a:ea typeface="+mn-ea"/>
                <a:cs typeface="+mn-cs"/>
              </a:rPr>
              <a:t>Statues images </a:t>
            </a:r>
            <a:r>
              <a:rPr lang="en-US" kern="1200" dirty="0">
                <a:solidFill>
                  <a:schemeClr val="tx1"/>
                </a:solidFill>
                <a:latin typeface="Rockwell" panose="02060603020205020403"/>
                <a:ea typeface="+mn-ea"/>
                <a:cs typeface="+mn-cs"/>
              </a:rPr>
              <a:t>which used in Deep learning model.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010" y="1577394"/>
            <a:ext cx="2205510" cy="23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01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3867" y="376677"/>
            <a:ext cx="2487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 Cont.</a:t>
            </a:r>
            <a:endParaRPr lang="en-US" sz="20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صورة 5">
            <a:extLst>
              <a:ext uri="{FF2B5EF4-FFF2-40B4-BE49-F238E27FC236}">
                <a16:creationId xmlns:a16="http://schemas.microsoft.com/office/drawing/2014/main" id="{CD3B0A39-6DC2-8B07-6F9D-8171A91D5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90749" y="1213020"/>
            <a:ext cx="1685114" cy="329792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07812" y="838342"/>
            <a:ext cx="3390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problem and how we solve 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7812" y="1213020"/>
            <a:ext cx="488018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 First, Data </a:t>
            </a:r>
            <a:r>
              <a:rPr lang="en-US" b="1" dirty="0">
                <a:solidFill>
                  <a:schemeClr val="tx1"/>
                </a:solidFill>
              </a:rPr>
              <a:t>from internet only</a:t>
            </a:r>
            <a:r>
              <a:rPr lang="en-US" dirty="0">
                <a:solidFill>
                  <a:schemeClr val="tx1"/>
                </a:solidFill>
              </a:rPr>
              <a:t>, but there was a </a:t>
            </a:r>
            <a:r>
              <a:rPr lang="en-US" b="1" dirty="0">
                <a:solidFill>
                  <a:schemeClr val="tx1"/>
                </a:solidFill>
              </a:rPr>
              <a:t>proble</a:t>
            </a:r>
            <a:r>
              <a:rPr lang="en-US" dirty="0">
                <a:solidFill>
                  <a:schemeClr val="tx1"/>
                </a:solidFill>
              </a:rPr>
              <a:t>m: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Few images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low resolution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First solution, Using </a:t>
            </a:r>
            <a:r>
              <a:rPr lang="en-US" b="1" dirty="0">
                <a:solidFill>
                  <a:schemeClr val="tx1"/>
                </a:solidFill>
              </a:rPr>
              <a:t>Augmentation.</a:t>
            </a:r>
            <a:endParaRPr lang="en-US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The result: low accuracy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Second solution,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By </a:t>
            </a:r>
            <a:r>
              <a:rPr lang="en-US" b="1" dirty="0">
                <a:solidFill>
                  <a:schemeClr val="tx1"/>
                </a:solidFill>
              </a:rPr>
              <a:t>going to the museum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Make </a:t>
            </a:r>
            <a:r>
              <a:rPr lang="en-US" b="1" dirty="0">
                <a:solidFill>
                  <a:schemeClr val="tx1"/>
                </a:solidFill>
              </a:rPr>
              <a:t>Integration between new and online images.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Then used </a:t>
            </a:r>
            <a:r>
              <a:rPr lang="en-US" b="1" dirty="0">
                <a:solidFill>
                  <a:schemeClr val="tx1"/>
                </a:solidFill>
              </a:rPr>
              <a:t>Augmentation. </a:t>
            </a:r>
            <a:endParaRPr lang="en-US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The result: high accuracy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645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3867" y="376677"/>
            <a:ext cx="2487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 Cont.</a:t>
            </a:r>
            <a:endParaRPr lang="en-US" sz="20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855C14B1-4564-8506-E318-97C237E93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81" y="1176896"/>
            <a:ext cx="1860550" cy="3322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/>
          <p:cNvSpPr/>
          <p:nvPr/>
        </p:nvSpPr>
        <p:spPr>
          <a:xfrm>
            <a:off x="630589" y="869119"/>
            <a:ext cx="2462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ECB2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Thanking to:</a:t>
            </a:r>
            <a:endParaRPr lang="en-US" sz="1800" b="1" dirty="0">
              <a:solidFill>
                <a:srgbClr val="ECB2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7123" y="142863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Prof.Dr. Azza Farouk Sayed, Department of Egyptian Antiquities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Adel Nasr El-Din, Department of Egyptian Antiquities</a:t>
            </a: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Alaa Ehab Abdul-Aziz, Department of Egyptian Antiquities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Wael Ahmed Muhammad, Department of Egyptian Antiquities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TA.</a:t>
            </a:r>
            <a:r>
              <a:rPr lang="ar-EG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Sayed Hindi, Department of Egyptian Antiquities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7123" y="3834800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ECB2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confirming these information, which we collected.</a:t>
            </a:r>
            <a:endParaRPr lang="en-US" sz="1600" b="1" dirty="0">
              <a:solidFill>
                <a:srgbClr val="ECB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33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3867" y="376677"/>
            <a:ext cx="2487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 Cont.</a:t>
            </a:r>
            <a:endParaRPr lang="en-US" sz="20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55659" y="838342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Sample from new Dataset</a:t>
            </a:r>
          </a:p>
        </p:txBody>
      </p:sp>
      <p:pic>
        <p:nvPicPr>
          <p:cNvPr id="8" name="Picture 7" descr="A picture containing text, posing, different, bunch&#10;&#10;Description automatically generated">
            <a:extLst>
              <a:ext uri="{FF2B5EF4-FFF2-40B4-BE49-F238E27FC236}">
                <a16:creationId xmlns:a16="http://schemas.microsoft.com/office/drawing/2014/main" id="{11AF7B8D-1594-87C0-15A5-183D6384D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93" y="1299772"/>
            <a:ext cx="7005794" cy="31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3867" y="376677"/>
            <a:ext cx="2487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 Cont.</a:t>
            </a:r>
            <a:endParaRPr lang="en-US" sz="20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10933" y="838342"/>
            <a:ext cx="3868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Sample from Statues' information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67" y="1207674"/>
            <a:ext cx="6830399" cy="32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9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3"/>
          <p:cNvSpPr txBox="1">
            <a:spLocks noGrp="1"/>
          </p:cNvSpPr>
          <p:nvPr>
            <p:ph type="title"/>
          </p:nvPr>
        </p:nvSpPr>
        <p:spPr>
          <a:xfrm>
            <a:off x="1273800" y="2265300"/>
            <a:ext cx="65808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Experiments &amp; Results</a:t>
            </a:r>
          </a:p>
        </p:txBody>
      </p:sp>
      <p:sp>
        <p:nvSpPr>
          <p:cNvPr id="698" name="Google Shape;698;p33"/>
          <p:cNvSpPr txBox="1">
            <a:spLocks noGrp="1"/>
          </p:cNvSpPr>
          <p:nvPr>
            <p:ph type="title" idx="2"/>
          </p:nvPr>
        </p:nvSpPr>
        <p:spPr>
          <a:xfrm>
            <a:off x="3908900" y="923256"/>
            <a:ext cx="12684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699" name="Google Shape;699;p33"/>
          <p:cNvGrpSpPr/>
          <p:nvPr/>
        </p:nvGrpSpPr>
        <p:grpSpPr>
          <a:xfrm>
            <a:off x="635940" y="2686200"/>
            <a:ext cx="966300" cy="111600"/>
            <a:chOff x="1935950" y="2731594"/>
            <a:chExt cx="966300" cy="111600"/>
          </a:xfrm>
        </p:grpSpPr>
        <p:cxnSp>
          <p:nvCxnSpPr>
            <p:cNvPr id="700" name="Google Shape;700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1" name="Google Shape;701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3"/>
          <p:cNvGrpSpPr/>
          <p:nvPr/>
        </p:nvGrpSpPr>
        <p:grpSpPr>
          <a:xfrm>
            <a:off x="7614122" y="2686200"/>
            <a:ext cx="966300" cy="111600"/>
            <a:chOff x="1935950" y="2731594"/>
            <a:chExt cx="966300" cy="111600"/>
          </a:xfrm>
        </p:grpSpPr>
        <p:cxnSp>
          <p:nvCxnSpPr>
            <p:cNvPr id="703" name="Google Shape;703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4" name="Google Shape;704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927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945" y="339082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Experiments &amp; Results cont.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7229" y="677636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Machine Learning Trails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6945" y="1174541"/>
            <a:ext cx="2672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SVM machine learning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15" y="1596733"/>
            <a:ext cx="5194635" cy="311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945" y="339082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Experiments &amp; Results cont.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7229" y="677636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CNN Models Trails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6945" y="1141649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LeNet-5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5" y="1449426"/>
            <a:ext cx="3148619" cy="12477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6945" y="2791832"/>
            <a:ext cx="3148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Custom:5 </a:t>
            </a:r>
            <a:r>
              <a:rPr lang="en-US" b="1" dirty="0" err="1">
                <a:solidFill>
                  <a:schemeClr val="tx1"/>
                </a:solidFill>
              </a:rPr>
              <a:t>conv</a:t>
            </a:r>
            <a:r>
              <a:rPr lang="en-US" b="1" dirty="0">
                <a:solidFill>
                  <a:schemeClr val="tx1"/>
                </a:solidFill>
              </a:rPr>
              <a:t> layers &amp; 2 fc layers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5" y="3115142"/>
            <a:ext cx="3148619" cy="14700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07012" y="1141649"/>
            <a:ext cx="3098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AlexNet: 3 </a:t>
            </a:r>
            <a:r>
              <a:rPr lang="en-US" b="1" dirty="0" err="1">
                <a:solidFill>
                  <a:schemeClr val="tx1"/>
                </a:solidFill>
              </a:rPr>
              <a:t>conv</a:t>
            </a:r>
            <a:r>
              <a:rPr lang="en-US" b="1" dirty="0">
                <a:solidFill>
                  <a:schemeClr val="tx1"/>
                </a:solidFill>
              </a:rPr>
              <a:t> layers &amp; 1 fc layer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12" y="1449426"/>
            <a:ext cx="4040424" cy="17674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11" y="3216846"/>
            <a:ext cx="4040425" cy="12564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6945" y="332504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Experiments &amp; Results cont.</a:t>
            </a:r>
          </a:p>
        </p:txBody>
      </p:sp>
    </p:spTree>
    <p:extLst>
      <p:ext uri="{BB962C8B-B14F-4D97-AF65-F5344CB8AC3E}">
        <p14:creationId xmlns:p14="http://schemas.microsoft.com/office/powerpoint/2010/main" val="394799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1"/>
          <p:cNvSpPr txBox="1">
            <a:spLocks noGrp="1"/>
          </p:cNvSpPr>
          <p:nvPr>
            <p:ph type="title"/>
          </p:nvPr>
        </p:nvSpPr>
        <p:spPr>
          <a:xfrm>
            <a:off x="706131" y="3168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</a:t>
            </a:r>
            <a:endParaRPr dirty="0"/>
          </a:p>
        </p:txBody>
      </p:sp>
      <p:sp>
        <p:nvSpPr>
          <p:cNvPr id="665" name="Google Shape;665;p31"/>
          <p:cNvSpPr txBox="1">
            <a:spLocks noGrp="1"/>
          </p:cNvSpPr>
          <p:nvPr>
            <p:ph type="title" idx="5"/>
          </p:nvPr>
        </p:nvSpPr>
        <p:spPr>
          <a:xfrm>
            <a:off x="1374413" y="1127586"/>
            <a:ext cx="7335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666" name="Google Shape;666;p31"/>
          <p:cNvSpPr txBox="1">
            <a:spLocks noGrp="1"/>
          </p:cNvSpPr>
          <p:nvPr>
            <p:ph type="title" idx="6"/>
          </p:nvPr>
        </p:nvSpPr>
        <p:spPr>
          <a:xfrm>
            <a:off x="1409104" y="2555741"/>
            <a:ext cx="7314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04</a:t>
            </a:r>
            <a:endParaRPr sz="2000" dirty="0"/>
          </a:p>
        </p:txBody>
      </p:sp>
      <p:sp>
        <p:nvSpPr>
          <p:cNvPr id="669" name="Google Shape;669;p31"/>
          <p:cNvSpPr txBox="1">
            <a:spLocks noGrp="1"/>
          </p:cNvSpPr>
          <p:nvPr>
            <p:ph type="subTitle" idx="9"/>
          </p:nvPr>
        </p:nvSpPr>
        <p:spPr>
          <a:xfrm>
            <a:off x="298513" y="1486800"/>
            <a:ext cx="2886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Problem Definition</a:t>
            </a:r>
            <a:endParaRPr sz="1600" dirty="0"/>
          </a:p>
        </p:txBody>
      </p:sp>
      <p:sp>
        <p:nvSpPr>
          <p:cNvPr id="670" name="Google Shape;670;p31"/>
          <p:cNvSpPr txBox="1">
            <a:spLocks noGrp="1"/>
          </p:cNvSpPr>
          <p:nvPr>
            <p:ph type="subTitle" idx="13"/>
          </p:nvPr>
        </p:nvSpPr>
        <p:spPr>
          <a:xfrm>
            <a:off x="295313" y="2959949"/>
            <a:ext cx="288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Experiments &amp; Results</a:t>
            </a:r>
          </a:p>
        </p:txBody>
      </p:sp>
      <p:grpSp>
        <p:nvGrpSpPr>
          <p:cNvPr id="673" name="Google Shape;673;p31"/>
          <p:cNvGrpSpPr/>
          <p:nvPr/>
        </p:nvGrpSpPr>
        <p:grpSpPr>
          <a:xfrm>
            <a:off x="829210" y="1935838"/>
            <a:ext cx="1824300" cy="69351"/>
            <a:chOff x="1741397" y="2222537"/>
            <a:chExt cx="1824300" cy="69351"/>
          </a:xfrm>
        </p:grpSpPr>
        <p:cxnSp>
          <p:nvCxnSpPr>
            <p:cNvPr id="674" name="Google Shape;674;p31"/>
            <p:cNvCxnSpPr/>
            <p:nvPr/>
          </p:nvCxnSpPr>
          <p:spPr>
            <a:xfrm>
              <a:off x="1741397" y="2258293"/>
              <a:ext cx="1824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5" name="Google Shape;675;p31"/>
            <p:cNvSpPr/>
            <p:nvPr/>
          </p:nvSpPr>
          <p:spPr>
            <a:xfrm>
              <a:off x="2619009" y="2222537"/>
              <a:ext cx="69382" cy="69351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1124" y="0"/>
                  </a:moveTo>
                  <a:cubicBezTo>
                    <a:pt x="506" y="0"/>
                    <a:pt x="0" y="505"/>
                    <a:pt x="0" y="1123"/>
                  </a:cubicBezTo>
                  <a:cubicBezTo>
                    <a:pt x="0" y="1742"/>
                    <a:pt x="506" y="2248"/>
                    <a:pt x="1124" y="2248"/>
                  </a:cubicBezTo>
                  <a:cubicBezTo>
                    <a:pt x="1743" y="2248"/>
                    <a:pt x="2248" y="1742"/>
                    <a:pt x="2248" y="1123"/>
                  </a:cubicBezTo>
                  <a:cubicBezTo>
                    <a:pt x="2248" y="505"/>
                    <a:pt x="1743" y="0"/>
                    <a:pt x="112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679" name="Google Shape;679;p31"/>
          <p:cNvGrpSpPr/>
          <p:nvPr/>
        </p:nvGrpSpPr>
        <p:grpSpPr>
          <a:xfrm>
            <a:off x="827951" y="3410057"/>
            <a:ext cx="1824300" cy="69351"/>
            <a:chOff x="1741163" y="3967637"/>
            <a:chExt cx="1824300" cy="69351"/>
          </a:xfrm>
        </p:grpSpPr>
        <p:cxnSp>
          <p:nvCxnSpPr>
            <p:cNvPr id="680" name="Google Shape;680;p31"/>
            <p:cNvCxnSpPr/>
            <p:nvPr/>
          </p:nvCxnSpPr>
          <p:spPr>
            <a:xfrm>
              <a:off x="1741163" y="4002318"/>
              <a:ext cx="1824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1" name="Google Shape;681;p31"/>
            <p:cNvSpPr/>
            <p:nvPr/>
          </p:nvSpPr>
          <p:spPr>
            <a:xfrm>
              <a:off x="2618634" y="3967637"/>
              <a:ext cx="69382" cy="69351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1124" y="0"/>
                  </a:moveTo>
                  <a:cubicBezTo>
                    <a:pt x="506" y="0"/>
                    <a:pt x="0" y="505"/>
                    <a:pt x="0" y="1123"/>
                  </a:cubicBezTo>
                  <a:cubicBezTo>
                    <a:pt x="0" y="1742"/>
                    <a:pt x="506" y="2248"/>
                    <a:pt x="1124" y="2248"/>
                  </a:cubicBezTo>
                  <a:cubicBezTo>
                    <a:pt x="1743" y="2248"/>
                    <a:pt x="2248" y="1742"/>
                    <a:pt x="2248" y="1123"/>
                  </a:cubicBezTo>
                  <a:cubicBezTo>
                    <a:pt x="2248" y="505"/>
                    <a:pt x="1743" y="0"/>
                    <a:pt x="112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5" name="Google Shape;665;p31"/>
          <p:cNvSpPr txBox="1">
            <a:spLocks noGrp="1"/>
          </p:cNvSpPr>
          <p:nvPr>
            <p:ph type="title" idx="5"/>
          </p:nvPr>
        </p:nvSpPr>
        <p:spPr>
          <a:xfrm>
            <a:off x="4225722" y="1127586"/>
            <a:ext cx="7335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sp>
        <p:nvSpPr>
          <p:cNvPr id="36" name="Google Shape;669;p31"/>
          <p:cNvSpPr txBox="1">
            <a:spLocks noGrp="1"/>
          </p:cNvSpPr>
          <p:nvPr>
            <p:ph type="subTitle" idx="9"/>
          </p:nvPr>
        </p:nvSpPr>
        <p:spPr>
          <a:xfrm>
            <a:off x="3149822" y="1486800"/>
            <a:ext cx="2886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System Architecture</a:t>
            </a:r>
          </a:p>
        </p:txBody>
      </p:sp>
      <p:grpSp>
        <p:nvGrpSpPr>
          <p:cNvPr id="37" name="Google Shape;673;p31"/>
          <p:cNvGrpSpPr/>
          <p:nvPr/>
        </p:nvGrpSpPr>
        <p:grpSpPr>
          <a:xfrm>
            <a:off x="3680519" y="1935838"/>
            <a:ext cx="1824300" cy="69351"/>
            <a:chOff x="1741397" y="2222537"/>
            <a:chExt cx="1824300" cy="69351"/>
          </a:xfrm>
        </p:grpSpPr>
        <p:cxnSp>
          <p:nvCxnSpPr>
            <p:cNvPr id="38" name="Google Shape;674;p31"/>
            <p:cNvCxnSpPr/>
            <p:nvPr/>
          </p:nvCxnSpPr>
          <p:spPr>
            <a:xfrm>
              <a:off x="1741397" y="2258293"/>
              <a:ext cx="1824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" name="Google Shape;675;p31"/>
            <p:cNvSpPr/>
            <p:nvPr/>
          </p:nvSpPr>
          <p:spPr>
            <a:xfrm>
              <a:off x="2619009" y="2222537"/>
              <a:ext cx="69382" cy="69351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1124" y="0"/>
                  </a:moveTo>
                  <a:cubicBezTo>
                    <a:pt x="506" y="0"/>
                    <a:pt x="0" y="505"/>
                    <a:pt x="0" y="1123"/>
                  </a:cubicBezTo>
                  <a:cubicBezTo>
                    <a:pt x="0" y="1742"/>
                    <a:pt x="506" y="2248"/>
                    <a:pt x="1124" y="2248"/>
                  </a:cubicBezTo>
                  <a:cubicBezTo>
                    <a:pt x="1743" y="2248"/>
                    <a:pt x="2248" y="1742"/>
                    <a:pt x="2248" y="1123"/>
                  </a:cubicBezTo>
                  <a:cubicBezTo>
                    <a:pt x="2248" y="505"/>
                    <a:pt x="1743" y="0"/>
                    <a:pt x="112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0" name="Google Shape;665;p31"/>
          <p:cNvSpPr txBox="1">
            <a:spLocks noGrp="1"/>
          </p:cNvSpPr>
          <p:nvPr>
            <p:ph type="title" idx="5"/>
          </p:nvPr>
        </p:nvSpPr>
        <p:spPr>
          <a:xfrm>
            <a:off x="4227922" y="2561615"/>
            <a:ext cx="7335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05</a:t>
            </a:r>
            <a:endParaRPr sz="2000" dirty="0"/>
          </a:p>
        </p:txBody>
      </p:sp>
      <p:sp>
        <p:nvSpPr>
          <p:cNvPr id="41" name="Google Shape;669;p31"/>
          <p:cNvSpPr txBox="1">
            <a:spLocks noGrp="1"/>
          </p:cNvSpPr>
          <p:nvPr>
            <p:ph type="subTitle" idx="9"/>
          </p:nvPr>
        </p:nvSpPr>
        <p:spPr>
          <a:xfrm>
            <a:off x="3152022" y="2920829"/>
            <a:ext cx="2886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Dataset</a:t>
            </a:r>
            <a:endParaRPr sz="1600" dirty="0"/>
          </a:p>
        </p:txBody>
      </p:sp>
      <p:grpSp>
        <p:nvGrpSpPr>
          <p:cNvPr id="42" name="Google Shape;673;p31"/>
          <p:cNvGrpSpPr/>
          <p:nvPr/>
        </p:nvGrpSpPr>
        <p:grpSpPr>
          <a:xfrm>
            <a:off x="3682719" y="3369867"/>
            <a:ext cx="1824300" cy="69351"/>
            <a:chOff x="1741397" y="2222537"/>
            <a:chExt cx="1824300" cy="69351"/>
          </a:xfrm>
        </p:grpSpPr>
        <p:cxnSp>
          <p:nvCxnSpPr>
            <p:cNvPr id="43" name="Google Shape;674;p31"/>
            <p:cNvCxnSpPr/>
            <p:nvPr/>
          </p:nvCxnSpPr>
          <p:spPr>
            <a:xfrm>
              <a:off x="1741397" y="2258293"/>
              <a:ext cx="1824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" name="Google Shape;675;p31"/>
            <p:cNvSpPr/>
            <p:nvPr/>
          </p:nvSpPr>
          <p:spPr>
            <a:xfrm>
              <a:off x="2619009" y="2222537"/>
              <a:ext cx="69382" cy="69351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1124" y="0"/>
                  </a:moveTo>
                  <a:cubicBezTo>
                    <a:pt x="506" y="0"/>
                    <a:pt x="0" y="505"/>
                    <a:pt x="0" y="1123"/>
                  </a:cubicBezTo>
                  <a:cubicBezTo>
                    <a:pt x="0" y="1742"/>
                    <a:pt x="506" y="2248"/>
                    <a:pt x="1124" y="2248"/>
                  </a:cubicBezTo>
                  <a:cubicBezTo>
                    <a:pt x="1743" y="2248"/>
                    <a:pt x="2248" y="1742"/>
                    <a:pt x="2248" y="1123"/>
                  </a:cubicBezTo>
                  <a:cubicBezTo>
                    <a:pt x="2248" y="505"/>
                    <a:pt x="1743" y="0"/>
                    <a:pt x="112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5" name="Google Shape;665;p31"/>
          <p:cNvSpPr txBox="1">
            <a:spLocks noGrp="1"/>
          </p:cNvSpPr>
          <p:nvPr>
            <p:ph type="title" idx="5"/>
          </p:nvPr>
        </p:nvSpPr>
        <p:spPr>
          <a:xfrm>
            <a:off x="6744622" y="1128707"/>
            <a:ext cx="7335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03</a:t>
            </a:r>
            <a:endParaRPr sz="2000" dirty="0"/>
          </a:p>
        </p:txBody>
      </p:sp>
      <p:sp>
        <p:nvSpPr>
          <p:cNvPr id="46" name="Google Shape;669;p31"/>
          <p:cNvSpPr txBox="1">
            <a:spLocks noGrp="1"/>
          </p:cNvSpPr>
          <p:nvPr>
            <p:ph type="subTitle" idx="9"/>
          </p:nvPr>
        </p:nvSpPr>
        <p:spPr>
          <a:xfrm>
            <a:off x="5668722" y="1487921"/>
            <a:ext cx="2886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Phases Description</a:t>
            </a:r>
            <a:endParaRPr sz="1600" dirty="0"/>
          </a:p>
        </p:txBody>
      </p:sp>
      <p:grpSp>
        <p:nvGrpSpPr>
          <p:cNvPr id="47" name="Google Shape;673;p31"/>
          <p:cNvGrpSpPr/>
          <p:nvPr/>
        </p:nvGrpSpPr>
        <p:grpSpPr>
          <a:xfrm>
            <a:off x="6199419" y="1936959"/>
            <a:ext cx="1824300" cy="69351"/>
            <a:chOff x="1741397" y="2222537"/>
            <a:chExt cx="1824300" cy="69351"/>
          </a:xfrm>
        </p:grpSpPr>
        <p:cxnSp>
          <p:nvCxnSpPr>
            <p:cNvPr id="48" name="Google Shape;674;p31"/>
            <p:cNvCxnSpPr/>
            <p:nvPr/>
          </p:nvCxnSpPr>
          <p:spPr>
            <a:xfrm>
              <a:off x="1741397" y="2258293"/>
              <a:ext cx="1824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675;p31"/>
            <p:cNvSpPr/>
            <p:nvPr/>
          </p:nvSpPr>
          <p:spPr>
            <a:xfrm>
              <a:off x="2619009" y="2222537"/>
              <a:ext cx="69382" cy="69351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1124" y="0"/>
                  </a:moveTo>
                  <a:cubicBezTo>
                    <a:pt x="506" y="0"/>
                    <a:pt x="0" y="505"/>
                    <a:pt x="0" y="1123"/>
                  </a:cubicBezTo>
                  <a:cubicBezTo>
                    <a:pt x="0" y="1742"/>
                    <a:pt x="506" y="2248"/>
                    <a:pt x="1124" y="2248"/>
                  </a:cubicBezTo>
                  <a:cubicBezTo>
                    <a:pt x="1743" y="2248"/>
                    <a:pt x="2248" y="1742"/>
                    <a:pt x="2248" y="1123"/>
                  </a:cubicBezTo>
                  <a:cubicBezTo>
                    <a:pt x="2248" y="505"/>
                    <a:pt x="1743" y="0"/>
                    <a:pt x="112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0" name="Google Shape;665;p31"/>
          <p:cNvSpPr txBox="1">
            <a:spLocks noGrp="1"/>
          </p:cNvSpPr>
          <p:nvPr>
            <p:ph type="title" idx="5"/>
          </p:nvPr>
        </p:nvSpPr>
        <p:spPr>
          <a:xfrm>
            <a:off x="6746822" y="2530659"/>
            <a:ext cx="7335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06</a:t>
            </a:r>
            <a:endParaRPr sz="2000" dirty="0"/>
          </a:p>
        </p:txBody>
      </p:sp>
      <p:sp>
        <p:nvSpPr>
          <p:cNvPr id="51" name="Google Shape;669;p31"/>
          <p:cNvSpPr txBox="1">
            <a:spLocks noGrp="1"/>
          </p:cNvSpPr>
          <p:nvPr>
            <p:ph type="subTitle" idx="9"/>
          </p:nvPr>
        </p:nvSpPr>
        <p:spPr>
          <a:xfrm>
            <a:off x="5670922" y="2889873"/>
            <a:ext cx="2886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Demo</a:t>
            </a:r>
            <a:endParaRPr sz="1600" dirty="0"/>
          </a:p>
        </p:txBody>
      </p:sp>
      <p:grpSp>
        <p:nvGrpSpPr>
          <p:cNvPr id="52" name="Google Shape;673;p31"/>
          <p:cNvGrpSpPr/>
          <p:nvPr/>
        </p:nvGrpSpPr>
        <p:grpSpPr>
          <a:xfrm>
            <a:off x="6201619" y="3338911"/>
            <a:ext cx="1824300" cy="69351"/>
            <a:chOff x="1741397" y="2222537"/>
            <a:chExt cx="1824300" cy="69351"/>
          </a:xfrm>
        </p:grpSpPr>
        <p:cxnSp>
          <p:nvCxnSpPr>
            <p:cNvPr id="53" name="Google Shape;674;p31"/>
            <p:cNvCxnSpPr/>
            <p:nvPr/>
          </p:nvCxnSpPr>
          <p:spPr>
            <a:xfrm>
              <a:off x="1741397" y="2258293"/>
              <a:ext cx="1824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" name="Google Shape;675;p31"/>
            <p:cNvSpPr/>
            <p:nvPr/>
          </p:nvSpPr>
          <p:spPr>
            <a:xfrm>
              <a:off x="2619009" y="2222537"/>
              <a:ext cx="69382" cy="69351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1124" y="0"/>
                  </a:moveTo>
                  <a:cubicBezTo>
                    <a:pt x="506" y="0"/>
                    <a:pt x="0" y="505"/>
                    <a:pt x="0" y="1123"/>
                  </a:cubicBezTo>
                  <a:cubicBezTo>
                    <a:pt x="0" y="1742"/>
                    <a:pt x="506" y="2248"/>
                    <a:pt x="1124" y="2248"/>
                  </a:cubicBezTo>
                  <a:cubicBezTo>
                    <a:pt x="1743" y="2248"/>
                    <a:pt x="2248" y="1742"/>
                    <a:pt x="2248" y="1123"/>
                  </a:cubicBezTo>
                  <a:cubicBezTo>
                    <a:pt x="2248" y="505"/>
                    <a:pt x="1743" y="0"/>
                    <a:pt x="112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5" name="Google Shape;665;p31"/>
          <p:cNvSpPr txBox="1">
            <a:spLocks noGrp="1"/>
          </p:cNvSpPr>
          <p:nvPr>
            <p:ph type="title" idx="5"/>
          </p:nvPr>
        </p:nvSpPr>
        <p:spPr>
          <a:xfrm>
            <a:off x="2816001" y="3583535"/>
            <a:ext cx="716225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07</a:t>
            </a:r>
            <a:endParaRPr sz="2000" dirty="0"/>
          </a:p>
        </p:txBody>
      </p:sp>
      <p:sp>
        <p:nvSpPr>
          <p:cNvPr id="56" name="Google Shape;669;p31"/>
          <p:cNvSpPr txBox="1">
            <a:spLocks noGrp="1"/>
          </p:cNvSpPr>
          <p:nvPr>
            <p:ph type="subTitle" idx="9"/>
          </p:nvPr>
        </p:nvSpPr>
        <p:spPr>
          <a:xfrm>
            <a:off x="1740101" y="3942749"/>
            <a:ext cx="2847282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Conclusion&amp;Future Work</a:t>
            </a:r>
            <a:endParaRPr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DA6A3E-3361-FEE1-FC8D-0D14F185EBAA}"/>
              </a:ext>
            </a:extLst>
          </p:cNvPr>
          <p:cNvGrpSpPr/>
          <p:nvPr/>
        </p:nvGrpSpPr>
        <p:grpSpPr>
          <a:xfrm>
            <a:off x="2270798" y="4391787"/>
            <a:ext cx="1781335" cy="69351"/>
            <a:chOff x="2305501" y="4395416"/>
            <a:chExt cx="1824300" cy="69351"/>
          </a:xfrm>
        </p:grpSpPr>
        <p:cxnSp>
          <p:nvCxnSpPr>
            <p:cNvPr id="58" name="Google Shape;674;p31"/>
            <p:cNvCxnSpPr/>
            <p:nvPr/>
          </p:nvCxnSpPr>
          <p:spPr>
            <a:xfrm>
              <a:off x="2305501" y="4431172"/>
              <a:ext cx="1824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675;p31"/>
            <p:cNvSpPr/>
            <p:nvPr/>
          </p:nvSpPr>
          <p:spPr>
            <a:xfrm>
              <a:off x="3183113" y="4395416"/>
              <a:ext cx="69382" cy="69351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1124" y="0"/>
                  </a:moveTo>
                  <a:cubicBezTo>
                    <a:pt x="506" y="0"/>
                    <a:pt x="0" y="505"/>
                    <a:pt x="0" y="1123"/>
                  </a:cubicBezTo>
                  <a:cubicBezTo>
                    <a:pt x="0" y="1742"/>
                    <a:pt x="506" y="2248"/>
                    <a:pt x="1124" y="2248"/>
                  </a:cubicBezTo>
                  <a:cubicBezTo>
                    <a:pt x="1743" y="2248"/>
                    <a:pt x="2248" y="1742"/>
                    <a:pt x="2248" y="1123"/>
                  </a:cubicBezTo>
                  <a:cubicBezTo>
                    <a:pt x="2248" y="505"/>
                    <a:pt x="1743" y="0"/>
                    <a:pt x="112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2" name="Google Shape;665;p31">
            <a:extLst>
              <a:ext uri="{FF2B5EF4-FFF2-40B4-BE49-F238E27FC236}">
                <a16:creationId xmlns:a16="http://schemas.microsoft.com/office/drawing/2014/main" id="{69E556DF-CF79-0D15-B986-2046217EA6BD}"/>
              </a:ext>
            </a:extLst>
          </p:cNvPr>
          <p:cNvSpPr txBox="1">
            <a:spLocks/>
          </p:cNvSpPr>
          <p:nvPr/>
        </p:nvSpPr>
        <p:spPr>
          <a:xfrm>
            <a:off x="6169546" y="3546923"/>
            <a:ext cx="733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efair"/>
              <a:buNone/>
              <a:defRPr sz="3000" b="0" i="0" u="none" strike="noStrike" cap="none">
                <a:solidFill>
                  <a:schemeClr val="dk1"/>
                </a:solidFill>
                <a:latin typeface="Bellefair"/>
                <a:ea typeface="Bellefair"/>
                <a:cs typeface="Bellefair"/>
                <a:sym typeface="Bellefai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/>
              <a:t>08</a:t>
            </a:r>
          </a:p>
        </p:txBody>
      </p:sp>
      <p:sp>
        <p:nvSpPr>
          <p:cNvPr id="3" name="Google Shape;669;p31">
            <a:extLst>
              <a:ext uri="{FF2B5EF4-FFF2-40B4-BE49-F238E27FC236}">
                <a16:creationId xmlns:a16="http://schemas.microsoft.com/office/drawing/2014/main" id="{616BC408-DA3E-7839-13A5-992248524C49}"/>
              </a:ext>
            </a:extLst>
          </p:cNvPr>
          <p:cNvSpPr txBox="1">
            <a:spLocks/>
          </p:cNvSpPr>
          <p:nvPr/>
        </p:nvSpPr>
        <p:spPr>
          <a:xfrm>
            <a:off x="5093646" y="3906137"/>
            <a:ext cx="2886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llefair"/>
                <a:ea typeface="Bellefair"/>
                <a:cs typeface="Bellefair"/>
                <a:sym typeface="Bellefai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Achievements</a:t>
            </a:r>
          </a:p>
        </p:txBody>
      </p:sp>
      <p:grpSp>
        <p:nvGrpSpPr>
          <p:cNvPr id="4" name="Google Shape;673;p31">
            <a:extLst>
              <a:ext uri="{FF2B5EF4-FFF2-40B4-BE49-F238E27FC236}">
                <a16:creationId xmlns:a16="http://schemas.microsoft.com/office/drawing/2014/main" id="{48E95ACB-F558-464C-6BD7-8093F9B29C8D}"/>
              </a:ext>
            </a:extLst>
          </p:cNvPr>
          <p:cNvGrpSpPr/>
          <p:nvPr/>
        </p:nvGrpSpPr>
        <p:grpSpPr>
          <a:xfrm>
            <a:off x="5624343" y="4355175"/>
            <a:ext cx="1824300" cy="69351"/>
            <a:chOff x="1741397" y="2222537"/>
            <a:chExt cx="1824300" cy="69351"/>
          </a:xfrm>
        </p:grpSpPr>
        <p:cxnSp>
          <p:nvCxnSpPr>
            <p:cNvPr id="5" name="Google Shape;674;p31">
              <a:extLst>
                <a:ext uri="{FF2B5EF4-FFF2-40B4-BE49-F238E27FC236}">
                  <a16:creationId xmlns:a16="http://schemas.microsoft.com/office/drawing/2014/main" id="{271B96EA-44CD-2A6A-270E-554EE1812957}"/>
                </a:ext>
              </a:extLst>
            </p:cNvPr>
            <p:cNvCxnSpPr/>
            <p:nvPr/>
          </p:nvCxnSpPr>
          <p:spPr>
            <a:xfrm>
              <a:off x="1741397" y="2258293"/>
              <a:ext cx="1824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675;p31">
              <a:extLst>
                <a:ext uri="{FF2B5EF4-FFF2-40B4-BE49-F238E27FC236}">
                  <a16:creationId xmlns:a16="http://schemas.microsoft.com/office/drawing/2014/main" id="{FD6D5385-30F7-1DEA-EF91-8E4DB1384D6E}"/>
                </a:ext>
              </a:extLst>
            </p:cNvPr>
            <p:cNvSpPr/>
            <p:nvPr/>
          </p:nvSpPr>
          <p:spPr>
            <a:xfrm>
              <a:off x="2619009" y="2222537"/>
              <a:ext cx="69382" cy="69351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1124" y="0"/>
                  </a:moveTo>
                  <a:cubicBezTo>
                    <a:pt x="506" y="0"/>
                    <a:pt x="0" y="505"/>
                    <a:pt x="0" y="1123"/>
                  </a:cubicBezTo>
                  <a:cubicBezTo>
                    <a:pt x="0" y="1742"/>
                    <a:pt x="506" y="2248"/>
                    <a:pt x="1124" y="2248"/>
                  </a:cubicBezTo>
                  <a:cubicBezTo>
                    <a:pt x="1743" y="2248"/>
                    <a:pt x="2248" y="1742"/>
                    <a:pt x="2248" y="1123"/>
                  </a:cubicBezTo>
                  <a:cubicBezTo>
                    <a:pt x="2248" y="505"/>
                    <a:pt x="1743" y="0"/>
                    <a:pt x="1124" y="0"/>
                  </a:cubicBezTo>
                  <a:close/>
                </a:path>
              </a:pathLst>
            </a:custGeom>
            <a:solidFill>
              <a:srgbClr val="ECB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27229" y="677636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CNN Models Trails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476945" y="332504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Experiments &amp; Results cont.</a:t>
            </a:r>
          </a:p>
        </p:txBody>
      </p:sp>
      <p:sp>
        <p:nvSpPr>
          <p:cNvPr id="7" name="Rectangle 6"/>
          <p:cNvSpPr/>
          <p:nvPr/>
        </p:nvSpPr>
        <p:spPr>
          <a:xfrm>
            <a:off x="476945" y="124032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VGG-19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5" y="1548102"/>
            <a:ext cx="4042428" cy="30238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29966" y="124032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VGG-16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66" y="1548101"/>
            <a:ext cx="3668025" cy="12148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6945" y="319347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Experiments &amp; Results cont.</a:t>
            </a:r>
          </a:p>
        </p:txBody>
      </p:sp>
    </p:spTree>
    <p:extLst>
      <p:ext uri="{BB962C8B-B14F-4D97-AF65-F5344CB8AC3E}">
        <p14:creationId xmlns:p14="http://schemas.microsoft.com/office/powerpoint/2010/main" val="628490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57473" y="65790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Models Trails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476945" y="319347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Experiments &amp; Results cont.</a:t>
            </a:r>
          </a:p>
        </p:txBody>
      </p:sp>
      <p:sp>
        <p:nvSpPr>
          <p:cNvPr id="7" name="Rectangle 6"/>
          <p:cNvSpPr/>
          <p:nvPr/>
        </p:nvSpPr>
        <p:spPr>
          <a:xfrm>
            <a:off x="1458783" y="1058010"/>
            <a:ext cx="10038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Summary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590783"/>
              </p:ext>
            </p:extLst>
          </p:nvPr>
        </p:nvGraphicFramePr>
        <p:xfrm>
          <a:off x="1548247" y="1365787"/>
          <a:ext cx="6543207" cy="34445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1069">
                  <a:extLst>
                    <a:ext uri="{9D8B030D-6E8A-4147-A177-3AD203B41FA5}">
                      <a16:colId xmlns:a16="http://schemas.microsoft.com/office/drawing/2014/main" val="1876056610"/>
                    </a:ext>
                  </a:extLst>
                </a:gridCol>
                <a:gridCol w="2181069">
                  <a:extLst>
                    <a:ext uri="{9D8B030D-6E8A-4147-A177-3AD203B41FA5}">
                      <a16:colId xmlns:a16="http://schemas.microsoft.com/office/drawing/2014/main" val="1449830287"/>
                    </a:ext>
                  </a:extLst>
                </a:gridCol>
                <a:gridCol w="2181069">
                  <a:extLst>
                    <a:ext uri="{9D8B030D-6E8A-4147-A177-3AD203B41FA5}">
                      <a16:colId xmlns:a16="http://schemas.microsoft.com/office/drawing/2014/main" val="3037707198"/>
                    </a:ext>
                  </a:extLst>
                </a:gridCol>
              </a:tblGrid>
              <a:tr h="309234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625528"/>
                  </a:ext>
                </a:extLst>
              </a:tr>
              <a:tr h="313528">
                <a:tc>
                  <a:txBody>
                    <a:bodyPr/>
                    <a:lstStyle/>
                    <a:p>
                      <a:r>
                        <a:rPr lang="en-US" dirty="0"/>
                        <a:t>LeNet-5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39976"/>
                  </a:ext>
                </a:extLst>
              </a:tr>
              <a:tr h="313528">
                <a:tc>
                  <a:txBody>
                    <a:bodyPr/>
                    <a:lstStyle/>
                    <a:p>
                      <a:r>
                        <a:rPr lang="en-US" dirty="0"/>
                        <a:t>Custom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906161"/>
                  </a:ext>
                </a:extLst>
              </a:tr>
              <a:tr h="313528">
                <a:tc>
                  <a:txBody>
                    <a:bodyPr/>
                    <a:lstStyle/>
                    <a:p>
                      <a:r>
                        <a:rPr lang="en-US" dirty="0"/>
                        <a:t>Custom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85458"/>
                  </a:ext>
                </a:extLst>
              </a:tr>
              <a:tr h="313528">
                <a:tc>
                  <a:txBody>
                    <a:bodyPr/>
                    <a:lstStyle/>
                    <a:p>
                      <a:r>
                        <a:rPr lang="en-US" dirty="0"/>
                        <a:t>AlexNet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43752"/>
                  </a:ext>
                </a:extLst>
              </a:tr>
              <a:tr h="313528">
                <a:tc>
                  <a:txBody>
                    <a:bodyPr/>
                    <a:lstStyle/>
                    <a:p>
                      <a:r>
                        <a:rPr lang="en-US" dirty="0"/>
                        <a:t>AlexNet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518082"/>
                  </a:ext>
                </a:extLst>
              </a:tr>
              <a:tr h="313528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41.64%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884342"/>
                  </a:ext>
                </a:extLst>
              </a:tr>
              <a:tr h="313528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390722"/>
                  </a:ext>
                </a:extLst>
              </a:tr>
              <a:tr h="313528">
                <a:tc>
                  <a:txBody>
                    <a:bodyPr/>
                    <a:lstStyle/>
                    <a:p>
                      <a:r>
                        <a:rPr lang="en-US" dirty="0"/>
                        <a:t>VGG-16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130562"/>
                  </a:ext>
                </a:extLst>
              </a:tr>
              <a:tr h="313528">
                <a:tc>
                  <a:txBody>
                    <a:bodyPr/>
                    <a:lstStyle/>
                    <a:p>
                      <a:r>
                        <a:rPr lang="en-US" dirty="0"/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08877"/>
                  </a:ext>
                </a:extLst>
              </a:tr>
              <a:tr h="313528">
                <a:tc>
                  <a:txBody>
                    <a:bodyPr/>
                    <a:lstStyle/>
                    <a:p>
                      <a:r>
                        <a:rPr lang="en-US" dirty="0"/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96.78%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76083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548247" y="4499418"/>
            <a:ext cx="6543207" cy="310883"/>
          </a:xfrm>
          <a:prstGeom prst="rect">
            <a:avLst/>
          </a:prstGeom>
          <a:solidFill>
            <a:srgbClr val="79501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6945" y="306190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Experiments &amp; Results cont.</a:t>
            </a:r>
          </a:p>
        </p:txBody>
      </p:sp>
    </p:spTree>
    <p:extLst>
      <p:ext uri="{BB962C8B-B14F-4D97-AF65-F5344CB8AC3E}">
        <p14:creationId xmlns:p14="http://schemas.microsoft.com/office/powerpoint/2010/main" val="292899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4336" y="651382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First Order Motion Trails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476945" y="306190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Experiments &amp; Results cont.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4" y="2448732"/>
            <a:ext cx="3272753" cy="218247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947051" y="3161710"/>
            <a:ext cx="1026233" cy="756518"/>
          </a:xfrm>
          <a:prstGeom prst="rightArrow">
            <a:avLst/>
          </a:prstGeom>
          <a:solidFill>
            <a:srgbClr val="ECB2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88" y="2448732"/>
            <a:ext cx="3183954" cy="21824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38668" y="2140955"/>
            <a:ext cx="60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25459" y="2140954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3071" y="1561353"/>
            <a:ext cx="2141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Quality = 95%</a:t>
            </a:r>
          </a:p>
        </p:txBody>
      </p:sp>
    </p:spTree>
    <p:extLst>
      <p:ext uri="{BB962C8B-B14F-4D97-AF65-F5344CB8AC3E}">
        <p14:creationId xmlns:p14="http://schemas.microsoft.com/office/powerpoint/2010/main" val="306533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3"/>
          <p:cNvSpPr txBox="1">
            <a:spLocks noGrp="1"/>
          </p:cNvSpPr>
          <p:nvPr>
            <p:ph type="title"/>
          </p:nvPr>
        </p:nvSpPr>
        <p:spPr>
          <a:xfrm>
            <a:off x="1273800" y="2265300"/>
            <a:ext cx="659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Demo</a:t>
            </a:r>
          </a:p>
        </p:txBody>
      </p:sp>
      <p:sp>
        <p:nvSpPr>
          <p:cNvPr id="698" name="Google Shape;698;p33"/>
          <p:cNvSpPr txBox="1">
            <a:spLocks noGrp="1"/>
          </p:cNvSpPr>
          <p:nvPr>
            <p:ph type="title" idx="2"/>
          </p:nvPr>
        </p:nvSpPr>
        <p:spPr>
          <a:xfrm>
            <a:off x="3908900" y="923256"/>
            <a:ext cx="12684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699" name="Google Shape;699;p33"/>
          <p:cNvGrpSpPr/>
          <p:nvPr/>
        </p:nvGrpSpPr>
        <p:grpSpPr>
          <a:xfrm>
            <a:off x="2412113" y="2691583"/>
            <a:ext cx="966300" cy="111600"/>
            <a:chOff x="1935950" y="2731594"/>
            <a:chExt cx="966300" cy="111600"/>
          </a:xfrm>
        </p:grpSpPr>
        <p:cxnSp>
          <p:nvCxnSpPr>
            <p:cNvPr id="700" name="Google Shape;700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1" name="Google Shape;701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3"/>
          <p:cNvGrpSpPr/>
          <p:nvPr/>
        </p:nvGrpSpPr>
        <p:grpSpPr>
          <a:xfrm>
            <a:off x="5837950" y="2686200"/>
            <a:ext cx="966300" cy="111600"/>
            <a:chOff x="1935950" y="2731594"/>
            <a:chExt cx="966300" cy="111600"/>
          </a:xfrm>
        </p:grpSpPr>
        <p:cxnSp>
          <p:nvCxnSpPr>
            <p:cNvPr id="703" name="Google Shape;703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4" name="Google Shape;704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614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2322" y="453911"/>
            <a:ext cx="190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3757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3"/>
          <p:cNvSpPr txBox="1">
            <a:spLocks noGrp="1"/>
          </p:cNvSpPr>
          <p:nvPr>
            <p:ph type="title"/>
          </p:nvPr>
        </p:nvSpPr>
        <p:spPr>
          <a:xfrm>
            <a:off x="861773" y="2265300"/>
            <a:ext cx="745334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dirty="0"/>
              <a:t>Conclusion &amp; Future Work</a:t>
            </a:r>
          </a:p>
        </p:txBody>
      </p:sp>
      <p:sp>
        <p:nvSpPr>
          <p:cNvPr id="698" name="Google Shape;698;p33"/>
          <p:cNvSpPr txBox="1">
            <a:spLocks noGrp="1"/>
          </p:cNvSpPr>
          <p:nvPr>
            <p:ph type="title" idx="2"/>
          </p:nvPr>
        </p:nvSpPr>
        <p:spPr>
          <a:xfrm>
            <a:off x="3908900" y="923256"/>
            <a:ext cx="12684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699" name="Google Shape;699;p33"/>
          <p:cNvGrpSpPr/>
          <p:nvPr/>
        </p:nvGrpSpPr>
        <p:grpSpPr>
          <a:xfrm>
            <a:off x="381548" y="2686199"/>
            <a:ext cx="653628" cy="107451"/>
            <a:chOff x="1935950" y="2731594"/>
            <a:chExt cx="966300" cy="111600"/>
          </a:xfrm>
        </p:grpSpPr>
        <p:cxnSp>
          <p:nvCxnSpPr>
            <p:cNvPr id="700" name="Google Shape;700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1" name="Google Shape;701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3"/>
          <p:cNvGrpSpPr/>
          <p:nvPr/>
        </p:nvGrpSpPr>
        <p:grpSpPr>
          <a:xfrm>
            <a:off x="8044104" y="2686200"/>
            <a:ext cx="773360" cy="107451"/>
            <a:chOff x="1935950" y="2731594"/>
            <a:chExt cx="966300" cy="111600"/>
          </a:xfrm>
        </p:grpSpPr>
        <p:cxnSp>
          <p:nvCxnSpPr>
            <p:cNvPr id="703" name="Google Shape;703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4" name="Google Shape;704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1481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2322" y="453911"/>
            <a:ext cx="190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Conclusion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3485" y="1131487"/>
            <a:ext cx="40523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application depends on Deep fake videos for Egyptian statues to reduce the tourists‘ need for a tour guide and help them know a lot of information about them in an interactive &amp; interesting way. It can recognize the statue's face and classify it by using CNN model.</a:t>
            </a:r>
          </a:p>
        </p:txBody>
      </p:sp>
      <p:pic>
        <p:nvPicPr>
          <p:cNvPr id="7" name="صورة 6" descr="صورة تحتوي على الرخويات&#10;&#10;تم إنشاء الوصف تلقائياً">
            <a:extLst>
              <a:ext uri="{FF2B5EF4-FFF2-40B4-BE49-F238E27FC236}">
                <a16:creationId xmlns:a16="http://schemas.microsoft.com/office/drawing/2014/main" id="{37CFCD13-A356-2C93-2769-00816AE92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81825" y="1794991"/>
            <a:ext cx="1125392" cy="228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060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2322" y="453911"/>
            <a:ext cx="190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Future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555" y="854021"/>
            <a:ext cx="2228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What is next…?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555" y="1654241"/>
            <a:ext cx="4833257" cy="2529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We are planning to: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Comprehensive Coverage of the Egyptian Civilization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Multi-Language Support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Expansion to Other Ancient Civilizations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Continuous Improvement of Deep Learning Models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Make our application as a </a:t>
            </a:r>
            <a:r>
              <a:rPr lang="en-US" b="1" dirty="0">
                <a:solidFill>
                  <a:schemeClr val="tx1"/>
                </a:solidFill>
              </a:rPr>
              <a:t>product </a:t>
            </a:r>
            <a:r>
              <a:rPr lang="en-US" dirty="0">
                <a:solidFill>
                  <a:schemeClr val="tx1"/>
                </a:solidFill>
              </a:rPr>
              <a:t>and market it.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1259A3-C2EB-F3EC-E29D-E730A7B07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12" y="1254131"/>
            <a:ext cx="2742668" cy="309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54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3"/>
          <p:cNvSpPr txBox="1">
            <a:spLocks noGrp="1"/>
          </p:cNvSpPr>
          <p:nvPr>
            <p:ph type="title"/>
          </p:nvPr>
        </p:nvSpPr>
        <p:spPr>
          <a:xfrm>
            <a:off x="861773" y="2265300"/>
            <a:ext cx="745334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Achievements</a:t>
            </a:r>
          </a:p>
        </p:txBody>
      </p:sp>
      <p:sp>
        <p:nvSpPr>
          <p:cNvPr id="698" name="Google Shape;698;p33"/>
          <p:cNvSpPr txBox="1">
            <a:spLocks noGrp="1"/>
          </p:cNvSpPr>
          <p:nvPr>
            <p:ph type="title" idx="2"/>
          </p:nvPr>
        </p:nvSpPr>
        <p:spPr>
          <a:xfrm>
            <a:off x="3908900" y="923256"/>
            <a:ext cx="12684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grpSp>
        <p:nvGrpSpPr>
          <p:cNvPr id="699" name="Google Shape;699;p33"/>
          <p:cNvGrpSpPr/>
          <p:nvPr/>
        </p:nvGrpSpPr>
        <p:grpSpPr>
          <a:xfrm>
            <a:off x="1823486" y="2686199"/>
            <a:ext cx="653628" cy="107451"/>
            <a:chOff x="1935950" y="2731594"/>
            <a:chExt cx="966300" cy="111600"/>
          </a:xfrm>
        </p:grpSpPr>
        <p:cxnSp>
          <p:nvCxnSpPr>
            <p:cNvPr id="700" name="Google Shape;700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1" name="Google Shape;701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3"/>
          <p:cNvGrpSpPr/>
          <p:nvPr/>
        </p:nvGrpSpPr>
        <p:grpSpPr>
          <a:xfrm>
            <a:off x="6728772" y="2686200"/>
            <a:ext cx="773360" cy="107451"/>
            <a:chOff x="1935950" y="2731594"/>
            <a:chExt cx="966300" cy="111600"/>
          </a:xfrm>
        </p:grpSpPr>
        <p:cxnSp>
          <p:nvCxnSpPr>
            <p:cNvPr id="703" name="Google Shape;703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4" name="Google Shape;704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7470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1135375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Achievements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7DC7C-A0C8-0E14-D725-67FB66BF23FB}"/>
              </a:ext>
            </a:extLst>
          </p:cNvPr>
          <p:cNvSpPr txBox="1"/>
          <p:nvPr/>
        </p:nvSpPr>
        <p:spPr>
          <a:xfrm>
            <a:off x="1343464" y="2116261"/>
            <a:ext cx="398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Place at FCIS innovates Competition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C3809-8366-240E-BF04-01C9A1540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58" y="606759"/>
            <a:ext cx="2774567" cy="39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1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3"/>
          <p:cNvSpPr txBox="1">
            <a:spLocks noGrp="1"/>
          </p:cNvSpPr>
          <p:nvPr>
            <p:ph type="title"/>
          </p:nvPr>
        </p:nvSpPr>
        <p:spPr>
          <a:xfrm>
            <a:off x="1273800" y="2265300"/>
            <a:ext cx="659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698" name="Google Shape;698;p33"/>
          <p:cNvSpPr txBox="1">
            <a:spLocks noGrp="1"/>
          </p:cNvSpPr>
          <p:nvPr>
            <p:ph type="title" idx="2"/>
          </p:nvPr>
        </p:nvSpPr>
        <p:spPr>
          <a:xfrm>
            <a:off x="3908900" y="923256"/>
            <a:ext cx="12684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99" name="Google Shape;699;p33"/>
          <p:cNvGrpSpPr/>
          <p:nvPr/>
        </p:nvGrpSpPr>
        <p:grpSpPr>
          <a:xfrm>
            <a:off x="918565" y="2667344"/>
            <a:ext cx="966300" cy="111600"/>
            <a:chOff x="1935950" y="2731594"/>
            <a:chExt cx="966300" cy="111600"/>
          </a:xfrm>
        </p:grpSpPr>
        <p:cxnSp>
          <p:nvCxnSpPr>
            <p:cNvPr id="700" name="Google Shape;700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1" name="Google Shape;701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3"/>
          <p:cNvGrpSpPr/>
          <p:nvPr/>
        </p:nvGrpSpPr>
        <p:grpSpPr>
          <a:xfrm>
            <a:off x="7320753" y="2667344"/>
            <a:ext cx="966300" cy="111600"/>
            <a:chOff x="1935950" y="2731594"/>
            <a:chExt cx="966300" cy="111600"/>
          </a:xfrm>
        </p:grpSpPr>
        <p:cxnSp>
          <p:nvCxnSpPr>
            <p:cNvPr id="703" name="Google Shape;703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4" name="Google Shape;704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3;p42"/>
          <p:cNvSpPr txBox="1">
            <a:spLocks noGrp="1"/>
          </p:cNvSpPr>
          <p:nvPr>
            <p:ph type="title"/>
          </p:nvPr>
        </p:nvSpPr>
        <p:spPr>
          <a:xfrm>
            <a:off x="3156236" y="283613"/>
            <a:ext cx="2988005" cy="546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/>
              <a:t>References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0225" y="1018048"/>
            <a:ext cx="7895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A. Online, "</a:t>
            </a:r>
            <a:r>
              <a:rPr lang="en-US" sz="1200" dirty="0" err="1">
                <a:solidFill>
                  <a:schemeClr val="tx1"/>
                </a:solidFill>
              </a:rPr>
              <a:t>Ahram</a:t>
            </a:r>
            <a:r>
              <a:rPr lang="en-US" sz="1200" dirty="0">
                <a:solidFill>
                  <a:schemeClr val="tx1"/>
                </a:solidFill>
              </a:rPr>
              <a:t> Online," 16 Mar 202. [Online]. Available: https://english.ahram.org.eg/News/491798.aspx. [Accessed 29 6 2023].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0225" y="1474302"/>
            <a:ext cx="7895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T. </a:t>
            </a:r>
            <a:r>
              <a:rPr lang="en-US" sz="1200" dirty="0" err="1">
                <a:solidFill>
                  <a:schemeClr val="tx1"/>
                </a:solidFill>
              </a:rPr>
              <a:t>Shyamalee</a:t>
            </a:r>
            <a:r>
              <a:rPr lang="en-US" sz="1200" dirty="0">
                <a:solidFill>
                  <a:schemeClr val="tx1"/>
                </a:solidFill>
              </a:rPr>
              <a:t> and D. </a:t>
            </a:r>
            <a:r>
              <a:rPr lang="en-US" sz="1200" dirty="0" err="1">
                <a:solidFill>
                  <a:schemeClr val="tx1"/>
                </a:solidFill>
              </a:rPr>
              <a:t>Meedeniya</a:t>
            </a:r>
            <a:r>
              <a:rPr lang="en-US" sz="1200" dirty="0">
                <a:solidFill>
                  <a:schemeClr val="tx1"/>
                </a:solidFill>
              </a:rPr>
              <a:t>, "CNN Based Fundus Images Classification For Glaucoma Identification," in 2022 2nd International Conference on Advanced Research in Computing (ICARC), </a:t>
            </a:r>
            <a:r>
              <a:rPr lang="en-US" sz="1200" dirty="0" err="1">
                <a:solidFill>
                  <a:schemeClr val="tx1"/>
                </a:solidFill>
              </a:rPr>
              <a:t>Belihuloya</a:t>
            </a:r>
            <a:r>
              <a:rPr lang="en-US" sz="1200" dirty="0">
                <a:solidFill>
                  <a:schemeClr val="tx1"/>
                </a:solidFill>
              </a:rPr>
              <a:t>, Sri Lanka, 23-24 February 2022.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3191" y="2094211"/>
            <a:ext cx="7895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S. Mittal, S. Srivastava and J. P. Jayanth, "A Survey of Deep Learning Techniques for Underwater Image Classification," IEEE, p. 15, 2022.</a:t>
            </a:r>
            <a:endParaRPr lang="en-US" sz="1200" i="1" u="sng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0225" y="2562910"/>
            <a:ext cx="78957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L. Gaur, S. Mallik and N. Z. </a:t>
            </a:r>
            <a:r>
              <a:rPr lang="en-US" sz="1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Jhanjhi</a:t>
            </a: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, Introduction to </a:t>
            </a:r>
            <a:r>
              <a:rPr lang="en-US" sz="1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DeepFake</a:t>
            </a: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 Technologies, </a:t>
            </a:r>
            <a:r>
              <a:rPr lang="en-US" sz="1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taylorfrancis</a:t>
            </a: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, 2022.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A. S. </a:t>
            </a:r>
            <a:r>
              <a:rPr lang="en-US" sz="1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Bahar</a:t>
            </a: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 Uddin Mahmud, "Deep Insights of Deepfake Technology : A Review," </a:t>
            </a:r>
            <a:r>
              <a:rPr lang="en-US" sz="1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arxiv</a:t>
            </a: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, p. 10, 2021.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T.-H. Nguyen, N. T. Nguyen and M. B.-V. Ngo, "A VGG-19 Model with Transfer Learning and Image Segmentation for Classification of Tomato Leaf Disease," </a:t>
            </a:r>
            <a:r>
              <a:rPr lang="en-US" sz="1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mdpi</a:t>
            </a: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, vol. 4, no. 4, 2022.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A.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Gasparetto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Marcuzzo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A.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Zangari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and a. A. Albarelli, "A Survey on Text Classification Algorithms: From Text to Predictions,"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mdpi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vol. 13, no. 2, p. 82, 2022.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J. Romer, Egyptian Civilization, Penguin Books, 2013.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I. F. a. H. al-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Laithi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History of Ancient Egypt: Egyptian Civilization from the Early Pharaonic to the Islamic Conquest, Cairo: American University in Cairo, 2012.</a:t>
            </a:r>
          </a:p>
        </p:txBody>
      </p:sp>
    </p:spTree>
    <p:extLst>
      <p:ext uri="{BB962C8B-B14F-4D97-AF65-F5344CB8AC3E}">
        <p14:creationId xmlns:p14="http://schemas.microsoft.com/office/powerpoint/2010/main" val="1818328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3;p42"/>
          <p:cNvSpPr txBox="1">
            <a:spLocks noGrp="1"/>
          </p:cNvSpPr>
          <p:nvPr>
            <p:ph type="title"/>
          </p:nvPr>
        </p:nvSpPr>
        <p:spPr>
          <a:xfrm>
            <a:off x="2845703" y="1707607"/>
            <a:ext cx="3555097" cy="919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Thanks !</a:t>
            </a:r>
            <a:endParaRPr sz="5400" b="1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16505" y="2691326"/>
            <a:ext cx="3013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3344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5B1F17-E1B7-E244-658D-D6D76C132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036" y="1328022"/>
            <a:ext cx="3142826" cy="2487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44AE8-E5A5-0905-1D80-5D28A3322DFA}"/>
              </a:ext>
            </a:extLst>
          </p:cNvPr>
          <p:cNvSpPr txBox="1"/>
          <p:nvPr/>
        </p:nvSpPr>
        <p:spPr>
          <a:xfrm>
            <a:off x="315813" y="465643"/>
            <a:ext cx="3142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1050" dirty="0">
              <a:solidFill>
                <a:srgbClr val="3C3C3B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38" y="1328021"/>
            <a:ext cx="3142826" cy="2487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6;p27">
            <a:extLst>
              <a:ext uri="{FF2B5EF4-FFF2-40B4-BE49-F238E27FC236}">
                <a16:creationId xmlns:a16="http://schemas.microsoft.com/office/drawing/2014/main" id="{41ACF0ED-04B3-9895-083E-44AB00E9FDD0}"/>
              </a:ext>
            </a:extLst>
          </p:cNvPr>
          <p:cNvSpPr txBox="1">
            <a:spLocks/>
          </p:cNvSpPr>
          <p:nvPr/>
        </p:nvSpPr>
        <p:spPr>
          <a:xfrm>
            <a:off x="303839" y="953871"/>
            <a:ext cx="3529607" cy="29734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 a Long time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tourism trips cost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we decided make a mobile app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 the </a:t>
            </a:r>
            <a:r>
              <a:rPr lang="en-US" sz="1400" dirty="0">
                <a:solidFill>
                  <a:srgbClr val="7950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guiding method </a:t>
            </a:r>
            <a:r>
              <a:rPr lang="en-US" sz="14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US" sz="1400" dirty="0">
                <a:solidFill>
                  <a:srgbClr val="7950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guiding method.</a:t>
            </a:r>
            <a:endParaRPr lang="en-US" sz="1400" dirty="0">
              <a:solidFill>
                <a:srgbClr val="79501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212993-D46C-2A40-1040-B788D042D34C}"/>
              </a:ext>
            </a:extLst>
          </p:cNvPr>
          <p:cNvSpPr txBox="1"/>
          <p:nvPr/>
        </p:nvSpPr>
        <p:spPr>
          <a:xfrm>
            <a:off x="303839" y="417494"/>
            <a:ext cx="4603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7950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cont.</a:t>
            </a:r>
            <a:endParaRPr lang="en-US" sz="1050" dirty="0">
              <a:solidFill>
                <a:srgbClr val="795014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0E21D95-95F7-B661-B04D-A2F0AC0B8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498957"/>
              </p:ext>
            </p:extLst>
          </p:nvPr>
        </p:nvGraphicFramePr>
        <p:xfrm>
          <a:off x="4171071" y="940714"/>
          <a:ext cx="4669090" cy="3475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2AEEFCB-A4EF-26D5-72A3-82D938C09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30" y="4416561"/>
            <a:ext cx="406746" cy="391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DE80F-4533-BFC1-299D-E3606FD10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11" y="4451672"/>
            <a:ext cx="406746" cy="36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55928AE0-78AD-3620-AC0E-80EDA205360A}"/>
              </a:ext>
            </a:extLst>
          </p:cNvPr>
          <p:cNvSpPr txBox="1">
            <a:spLocks/>
          </p:cNvSpPr>
          <p:nvPr/>
        </p:nvSpPr>
        <p:spPr>
          <a:xfrm>
            <a:off x="477900" y="1334347"/>
            <a:ext cx="5133490" cy="2502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B05E38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 helps  people to visit several  places without tour guide</a:t>
            </a:r>
          </a:p>
          <a:p>
            <a:pPr marL="342900" indent="-342900" algn="just">
              <a:lnSpc>
                <a:spcPct val="150000"/>
              </a:lnSpc>
              <a:buClr>
                <a:srgbClr val="B05E38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helps people expand their knowledge about statues</a:t>
            </a:r>
          </a:p>
          <a:p>
            <a:pPr marL="342900" indent="-342900" algn="just">
              <a:lnSpc>
                <a:spcPct val="150000"/>
              </a:lnSpc>
              <a:buClr>
                <a:srgbClr val="B05E38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helps fuel tourism in Egypt</a:t>
            </a:r>
          </a:p>
          <a:p>
            <a:pPr marL="342900" indent="-342900" algn="just">
              <a:lnSpc>
                <a:spcPct val="150000"/>
              </a:lnSpc>
              <a:buClr>
                <a:srgbClr val="B05E38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reduce the need to carry printed brochures or obtain a tour guide</a:t>
            </a:r>
          </a:p>
          <a:p>
            <a:pPr marL="342900" indent="-342900" algn="just">
              <a:lnSpc>
                <a:spcPct val="150000"/>
              </a:lnSpc>
              <a:buClr>
                <a:srgbClr val="B05E38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will be used over the coming years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3C3C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C7EA5BC6-8DC0-43CD-9832-86046C194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47" y="1039664"/>
            <a:ext cx="2035192" cy="3351961"/>
          </a:xfrm>
          <a:prstGeom prst="roundRect">
            <a:avLst>
              <a:gd name="adj" fmla="val 27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F8B90-CFA8-2419-6090-292F0FF772C6}"/>
              </a:ext>
            </a:extLst>
          </p:cNvPr>
          <p:cNvSpPr txBox="1"/>
          <p:nvPr/>
        </p:nvSpPr>
        <p:spPr>
          <a:xfrm>
            <a:off x="477900" y="516444"/>
            <a:ext cx="2922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1050" dirty="0">
              <a:solidFill>
                <a:srgbClr val="3C3C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0A017-04D6-AD3C-F53D-AD4EFE010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94" y="1384243"/>
            <a:ext cx="2206289" cy="28622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CE50274-5984-FD9A-DE97-6F0773B8E766}"/>
              </a:ext>
            </a:extLst>
          </p:cNvPr>
          <p:cNvSpPr/>
          <p:nvPr/>
        </p:nvSpPr>
        <p:spPr>
          <a:xfrm>
            <a:off x="2660239" y="1168116"/>
            <a:ext cx="3498577" cy="3287392"/>
          </a:xfrm>
          <a:prstGeom prst="ellipse">
            <a:avLst/>
          </a:prstGeom>
          <a:noFill/>
          <a:ln>
            <a:solidFill>
              <a:srgbClr val="795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05E38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35504-9EE1-8C29-EF1E-D1E3D1C3C076}"/>
              </a:ext>
            </a:extLst>
          </p:cNvPr>
          <p:cNvGrpSpPr/>
          <p:nvPr/>
        </p:nvGrpSpPr>
        <p:grpSpPr>
          <a:xfrm>
            <a:off x="5369879" y="1212738"/>
            <a:ext cx="466780" cy="577229"/>
            <a:chOff x="7118016" y="1570830"/>
            <a:chExt cx="609398" cy="706902"/>
          </a:xfrm>
          <a:solidFill>
            <a:srgbClr val="795014"/>
          </a:solidFill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B1F04D82-EDF4-8D31-2ACC-97F83030C83C}"/>
                </a:ext>
              </a:extLst>
            </p:cNvPr>
            <p:cNvSpPr/>
            <p:nvPr/>
          </p:nvSpPr>
          <p:spPr>
            <a:xfrm rot="5400000">
              <a:off x="7069264" y="1619582"/>
              <a:ext cx="706902" cy="60939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F8C05C4D-D5A2-59A0-2465-16EABF9C11A0}"/>
                </a:ext>
              </a:extLst>
            </p:cNvPr>
            <p:cNvSpPr/>
            <p:nvPr/>
          </p:nvSpPr>
          <p:spPr>
            <a:xfrm rot="5400000">
              <a:off x="7153865" y="1692514"/>
              <a:ext cx="537700" cy="463534"/>
            </a:xfrm>
            <a:prstGeom prst="hexagon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6911E6-084B-45D1-6F83-02988B109FE2}"/>
              </a:ext>
            </a:extLst>
          </p:cNvPr>
          <p:cNvGrpSpPr/>
          <p:nvPr/>
        </p:nvGrpSpPr>
        <p:grpSpPr>
          <a:xfrm>
            <a:off x="5968342" y="2444532"/>
            <a:ext cx="466780" cy="577229"/>
            <a:chOff x="7118016" y="1570830"/>
            <a:chExt cx="609398" cy="706902"/>
          </a:xfrm>
          <a:solidFill>
            <a:srgbClr val="795014"/>
          </a:solidFill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6A19D0F2-E45D-30F6-A012-957C577A6D19}"/>
                </a:ext>
              </a:extLst>
            </p:cNvPr>
            <p:cNvSpPr/>
            <p:nvPr/>
          </p:nvSpPr>
          <p:spPr>
            <a:xfrm rot="5400000">
              <a:off x="7069264" y="1619582"/>
              <a:ext cx="706902" cy="60939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078FCC98-4AEE-17AC-964A-97310C6BB802}"/>
                </a:ext>
              </a:extLst>
            </p:cNvPr>
            <p:cNvSpPr/>
            <p:nvPr/>
          </p:nvSpPr>
          <p:spPr>
            <a:xfrm rot="5400000">
              <a:off x="7153865" y="1692514"/>
              <a:ext cx="537700" cy="463534"/>
            </a:xfrm>
            <a:prstGeom prst="hexagon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4C9D58-3637-2C41-BE9A-DD5ACD886278}"/>
              </a:ext>
            </a:extLst>
          </p:cNvPr>
          <p:cNvGrpSpPr/>
          <p:nvPr/>
        </p:nvGrpSpPr>
        <p:grpSpPr>
          <a:xfrm>
            <a:off x="5273748" y="3797287"/>
            <a:ext cx="466780" cy="577229"/>
            <a:chOff x="7118016" y="1570830"/>
            <a:chExt cx="609398" cy="706902"/>
          </a:xfrm>
          <a:solidFill>
            <a:srgbClr val="795014"/>
          </a:solidFill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73AC0251-6EAE-AA39-02FD-CC8765D1F0A8}"/>
                </a:ext>
              </a:extLst>
            </p:cNvPr>
            <p:cNvSpPr/>
            <p:nvPr/>
          </p:nvSpPr>
          <p:spPr>
            <a:xfrm rot="5400000">
              <a:off x="7069264" y="1619582"/>
              <a:ext cx="706902" cy="60939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8DA66374-7994-6D2F-9DC4-BF1483B10A82}"/>
                </a:ext>
              </a:extLst>
            </p:cNvPr>
            <p:cNvSpPr/>
            <p:nvPr/>
          </p:nvSpPr>
          <p:spPr>
            <a:xfrm rot="5400000">
              <a:off x="7153865" y="1692514"/>
              <a:ext cx="537700" cy="463534"/>
            </a:xfrm>
            <a:prstGeom prst="hexagon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E8FBD-EB33-361D-5DBC-508BD1CD77FD}"/>
              </a:ext>
            </a:extLst>
          </p:cNvPr>
          <p:cNvGrpSpPr/>
          <p:nvPr/>
        </p:nvGrpSpPr>
        <p:grpSpPr>
          <a:xfrm>
            <a:off x="3026040" y="1281820"/>
            <a:ext cx="466780" cy="577229"/>
            <a:chOff x="4466443" y="1692122"/>
            <a:chExt cx="609398" cy="706902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1FCB1FDF-CD67-2CA8-DA06-53EF2B149CAC}"/>
                </a:ext>
              </a:extLst>
            </p:cNvPr>
            <p:cNvSpPr/>
            <p:nvPr/>
          </p:nvSpPr>
          <p:spPr>
            <a:xfrm rot="16200000" flipH="1">
              <a:off x="4417691" y="1740874"/>
              <a:ext cx="706902" cy="609398"/>
            </a:xfrm>
            <a:prstGeom prst="hexagon">
              <a:avLst/>
            </a:prstGeom>
            <a:solidFill>
              <a:srgbClr val="795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BF7B5F0B-A118-A4ED-490F-AEBDFE6E43BF}"/>
                </a:ext>
              </a:extLst>
            </p:cNvPr>
            <p:cNvSpPr/>
            <p:nvPr/>
          </p:nvSpPr>
          <p:spPr>
            <a:xfrm rot="16200000" flipH="1">
              <a:off x="4502292" y="1813806"/>
              <a:ext cx="537700" cy="463534"/>
            </a:xfrm>
            <a:prstGeom prst="hexagon">
              <a:avLst/>
            </a:prstGeom>
            <a:solidFill>
              <a:srgbClr val="79501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716CA2-871D-8337-59EB-E528E4CF67B8}"/>
              </a:ext>
            </a:extLst>
          </p:cNvPr>
          <p:cNvGrpSpPr/>
          <p:nvPr/>
        </p:nvGrpSpPr>
        <p:grpSpPr>
          <a:xfrm>
            <a:off x="3190549" y="3802765"/>
            <a:ext cx="466780" cy="577229"/>
            <a:chOff x="3804457" y="3266048"/>
            <a:chExt cx="609398" cy="706902"/>
          </a:xfrm>
          <a:solidFill>
            <a:srgbClr val="795014"/>
          </a:solidFill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2223A54A-28D1-5201-46A4-5E60A40B8159}"/>
                </a:ext>
              </a:extLst>
            </p:cNvPr>
            <p:cNvSpPr/>
            <p:nvPr/>
          </p:nvSpPr>
          <p:spPr>
            <a:xfrm rot="16200000" flipH="1">
              <a:off x="3755705" y="3314800"/>
              <a:ext cx="706902" cy="60939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291A3B07-B991-01DB-DB5E-B58765CC2B4A}"/>
                </a:ext>
              </a:extLst>
            </p:cNvPr>
            <p:cNvSpPr/>
            <p:nvPr/>
          </p:nvSpPr>
          <p:spPr>
            <a:xfrm rot="16200000" flipH="1">
              <a:off x="3840306" y="3387732"/>
              <a:ext cx="537700" cy="463534"/>
            </a:xfrm>
            <a:prstGeom prst="hexagon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4464F0-F7C4-3A5E-97ED-24E2BF3043FA}"/>
              </a:ext>
            </a:extLst>
          </p:cNvPr>
          <p:cNvGrpSpPr/>
          <p:nvPr/>
        </p:nvGrpSpPr>
        <p:grpSpPr>
          <a:xfrm>
            <a:off x="2475039" y="2444532"/>
            <a:ext cx="466780" cy="577229"/>
            <a:chOff x="4466443" y="4839975"/>
            <a:chExt cx="609398" cy="706902"/>
          </a:xfrm>
          <a:solidFill>
            <a:srgbClr val="795014"/>
          </a:solidFill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2DFF58AD-A298-5F24-7890-C0FA5E476BCD}"/>
                </a:ext>
              </a:extLst>
            </p:cNvPr>
            <p:cNvSpPr/>
            <p:nvPr/>
          </p:nvSpPr>
          <p:spPr>
            <a:xfrm rot="16200000" flipH="1">
              <a:off x="4417691" y="4888727"/>
              <a:ext cx="706902" cy="60939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86CE1850-7B85-E047-DE2B-65DBE7E3683A}"/>
                </a:ext>
              </a:extLst>
            </p:cNvPr>
            <p:cNvSpPr/>
            <p:nvPr/>
          </p:nvSpPr>
          <p:spPr>
            <a:xfrm rot="16200000" flipH="1">
              <a:off x="4502292" y="4961659"/>
              <a:ext cx="537700" cy="463534"/>
            </a:xfrm>
            <a:prstGeom prst="hexagon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E10A30-35FC-5361-0D0B-8DD8CCD162E9}"/>
              </a:ext>
            </a:extLst>
          </p:cNvPr>
          <p:cNvGrpSpPr/>
          <p:nvPr/>
        </p:nvGrpSpPr>
        <p:grpSpPr>
          <a:xfrm>
            <a:off x="5520964" y="1350901"/>
            <a:ext cx="207164" cy="268035"/>
            <a:chOff x="4270375" y="1203325"/>
            <a:chExt cx="3670300" cy="4454525"/>
          </a:xfrm>
          <a:solidFill>
            <a:schemeClr val="accent4">
              <a:lumMod val="75000"/>
            </a:schemeClr>
          </a:solidFill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63346C84-0E8E-FFDA-66E9-E65086E3A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075" y="1484313"/>
              <a:ext cx="746125" cy="449263"/>
            </a:xfrm>
            <a:custGeom>
              <a:avLst/>
              <a:gdLst>
                <a:gd name="T0" fmla="*/ 125 w 250"/>
                <a:gd name="T1" fmla="*/ 42 h 151"/>
                <a:gd name="T2" fmla="*/ 32 w 250"/>
                <a:gd name="T3" fmla="*/ 3 h 151"/>
                <a:gd name="T4" fmla="*/ 12 w 250"/>
                <a:gd name="T5" fmla="*/ 14 h 151"/>
                <a:gd name="T6" fmla="*/ 38 w 250"/>
                <a:gd name="T7" fmla="*/ 54 h 151"/>
                <a:gd name="T8" fmla="*/ 103 w 250"/>
                <a:gd name="T9" fmla="*/ 118 h 151"/>
                <a:gd name="T10" fmla="*/ 129 w 250"/>
                <a:gd name="T11" fmla="*/ 150 h 151"/>
                <a:gd name="T12" fmla="*/ 155 w 250"/>
                <a:gd name="T13" fmla="*/ 120 h 151"/>
                <a:gd name="T14" fmla="*/ 209 w 250"/>
                <a:gd name="T15" fmla="*/ 55 h 151"/>
                <a:gd name="T16" fmla="*/ 236 w 250"/>
                <a:gd name="T17" fmla="*/ 49 h 151"/>
                <a:gd name="T18" fmla="*/ 250 w 250"/>
                <a:gd name="T19" fmla="*/ 21 h 151"/>
                <a:gd name="T20" fmla="*/ 231 w 250"/>
                <a:gd name="T21" fmla="*/ 3 h 151"/>
                <a:gd name="T22" fmla="*/ 191 w 250"/>
                <a:gd name="T23" fmla="*/ 7 h 151"/>
                <a:gd name="T24" fmla="*/ 125 w 250"/>
                <a:gd name="T25" fmla="*/ 4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0" h="151">
                  <a:moveTo>
                    <a:pt x="125" y="42"/>
                  </a:moveTo>
                  <a:cubicBezTo>
                    <a:pt x="88" y="3"/>
                    <a:pt x="64" y="0"/>
                    <a:pt x="32" y="3"/>
                  </a:cubicBezTo>
                  <a:cubicBezTo>
                    <a:pt x="25" y="3"/>
                    <a:pt x="15" y="8"/>
                    <a:pt x="12" y="14"/>
                  </a:cubicBezTo>
                  <a:cubicBezTo>
                    <a:pt x="0" y="32"/>
                    <a:pt x="13" y="52"/>
                    <a:pt x="38" y="54"/>
                  </a:cubicBezTo>
                  <a:cubicBezTo>
                    <a:pt x="72" y="56"/>
                    <a:pt x="101" y="85"/>
                    <a:pt x="103" y="118"/>
                  </a:cubicBezTo>
                  <a:cubicBezTo>
                    <a:pt x="104" y="135"/>
                    <a:pt x="116" y="151"/>
                    <a:pt x="129" y="150"/>
                  </a:cubicBezTo>
                  <a:cubicBezTo>
                    <a:pt x="146" y="148"/>
                    <a:pt x="155" y="139"/>
                    <a:pt x="155" y="120"/>
                  </a:cubicBezTo>
                  <a:cubicBezTo>
                    <a:pt x="157" y="89"/>
                    <a:pt x="181" y="62"/>
                    <a:pt x="209" y="55"/>
                  </a:cubicBezTo>
                  <a:cubicBezTo>
                    <a:pt x="218" y="53"/>
                    <a:pt x="230" y="54"/>
                    <a:pt x="236" y="49"/>
                  </a:cubicBezTo>
                  <a:cubicBezTo>
                    <a:pt x="243" y="43"/>
                    <a:pt x="250" y="31"/>
                    <a:pt x="250" y="21"/>
                  </a:cubicBezTo>
                  <a:cubicBezTo>
                    <a:pt x="250" y="15"/>
                    <a:pt x="239" y="4"/>
                    <a:pt x="231" y="3"/>
                  </a:cubicBezTo>
                  <a:cubicBezTo>
                    <a:pt x="218" y="1"/>
                    <a:pt x="203" y="1"/>
                    <a:pt x="191" y="7"/>
                  </a:cubicBezTo>
                  <a:cubicBezTo>
                    <a:pt x="169" y="16"/>
                    <a:pt x="148" y="29"/>
                    <a:pt x="12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86BBE671-8269-A240-678B-A1A9DF17E9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375" y="1203325"/>
              <a:ext cx="3670300" cy="4454525"/>
            </a:xfrm>
            <a:custGeom>
              <a:avLst/>
              <a:gdLst>
                <a:gd name="T0" fmla="*/ 34 w 1228"/>
                <a:gd name="T1" fmla="*/ 0 h 1493"/>
                <a:gd name="T2" fmla="*/ 436 w 1228"/>
                <a:gd name="T3" fmla="*/ 31 h 1493"/>
                <a:gd name="T4" fmla="*/ 434 w 1228"/>
                <a:gd name="T5" fmla="*/ 246 h 1493"/>
                <a:gd name="T6" fmla="*/ 582 w 1228"/>
                <a:gd name="T7" fmla="*/ 413 h 1493"/>
                <a:gd name="T8" fmla="*/ 944 w 1228"/>
                <a:gd name="T9" fmla="*/ 948 h 1493"/>
                <a:gd name="T10" fmla="*/ 1216 w 1228"/>
                <a:gd name="T11" fmla="*/ 1351 h 1493"/>
                <a:gd name="T12" fmla="*/ 1172 w 1228"/>
                <a:gd name="T13" fmla="*/ 1381 h 1493"/>
                <a:gd name="T14" fmla="*/ 928 w 1228"/>
                <a:gd name="T15" fmla="*/ 1021 h 1493"/>
                <a:gd name="T16" fmla="*/ 831 w 1228"/>
                <a:gd name="T17" fmla="*/ 1019 h 1493"/>
                <a:gd name="T18" fmla="*/ 285 w 1228"/>
                <a:gd name="T19" fmla="*/ 665 h 1493"/>
                <a:gd name="T20" fmla="*/ 232 w 1228"/>
                <a:gd name="T21" fmla="*/ 417 h 1493"/>
                <a:gd name="T22" fmla="*/ 284 w 1228"/>
                <a:gd name="T23" fmla="*/ 419 h 1493"/>
                <a:gd name="T24" fmla="*/ 618 w 1228"/>
                <a:gd name="T25" fmla="*/ 921 h 1493"/>
                <a:gd name="T26" fmla="*/ 890 w 1228"/>
                <a:gd name="T27" fmla="*/ 964 h 1493"/>
                <a:gd name="T28" fmla="*/ 758 w 1228"/>
                <a:gd name="T29" fmla="*/ 768 h 1493"/>
                <a:gd name="T30" fmla="*/ 397 w 1228"/>
                <a:gd name="T31" fmla="*/ 294 h 1493"/>
                <a:gd name="T32" fmla="*/ 384 w 1228"/>
                <a:gd name="T33" fmla="*/ 76 h 1493"/>
                <a:gd name="T34" fmla="*/ 52 w 1228"/>
                <a:gd name="T35" fmla="*/ 53 h 1493"/>
                <a:gd name="T36" fmla="*/ 57 w 1228"/>
                <a:gd name="T37" fmla="*/ 273 h 1493"/>
                <a:gd name="T38" fmla="*/ 240 w 1228"/>
                <a:gd name="T39" fmla="*/ 776 h 1493"/>
                <a:gd name="T40" fmla="*/ 556 w 1228"/>
                <a:gd name="T41" fmla="*/ 1150 h 1493"/>
                <a:gd name="T42" fmla="*/ 615 w 1228"/>
                <a:gd name="T43" fmla="*/ 1248 h 1493"/>
                <a:gd name="T44" fmla="*/ 648 w 1228"/>
                <a:gd name="T45" fmla="*/ 1226 h 1493"/>
                <a:gd name="T46" fmla="*/ 671 w 1228"/>
                <a:gd name="T47" fmla="*/ 1040 h 1493"/>
                <a:gd name="T48" fmla="*/ 700 w 1228"/>
                <a:gd name="T49" fmla="*/ 1273 h 1493"/>
                <a:gd name="T50" fmla="*/ 612 w 1228"/>
                <a:gd name="T51" fmla="*/ 1300 h 1493"/>
                <a:gd name="T52" fmla="*/ 628 w 1228"/>
                <a:gd name="T53" fmla="*/ 1472 h 1493"/>
                <a:gd name="T54" fmla="*/ 376 w 1228"/>
                <a:gd name="T55" fmla="*/ 1492 h 1493"/>
                <a:gd name="T56" fmla="*/ 192 w 1228"/>
                <a:gd name="T57" fmla="*/ 1471 h 1493"/>
                <a:gd name="T58" fmla="*/ 235 w 1228"/>
                <a:gd name="T59" fmla="*/ 1440 h 1493"/>
                <a:gd name="T60" fmla="*/ 384 w 1228"/>
                <a:gd name="T61" fmla="*/ 1398 h 1493"/>
                <a:gd name="T62" fmla="*/ 253 w 1228"/>
                <a:gd name="T63" fmla="*/ 910 h 1493"/>
                <a:gd name="T64" fmla="*/ 28 w 1228"/>
                <a:gd name="T65" fmla="*/ 459 h 1493"/>
                <a:gd name="T66" fmla="*/ 4 w 1228"/>
                <a:gd name="T67" fmla="*/ 226 h 1493"/>
                <a:gd name="T68" fmla="*/ 0 w 1228"/>
                <a:gd name="T69" fmla="*/ 16 h 1493"/>
                <a:gd name="T70" fmla="*/ 520 w 1228"/>
                <a:gd name="T71" fmla="*/ 1199 h 1493"/>
                <a:gd name="T72" fmla="*/ 493 w 1228"/>
                <a:gd name="T73" fmla="*/ 1300 h 1493"/>
                <a:gd name="T74" fmla="*/ 438 w 1228"/>
                <a:gd name="T75" fmla="*/ 1439 h 1493"/>
                <a:gd name="T76" fmla="*/ 468 w 1228"/>
                <a:gd name="T77" fmla="*/ 1247 h 1493"/>
                <a:gd name="T78" fmla="*/ 441 w 1228"/>
                <a:gd name="T79" fmla="*/ 1069 h 1493"/>
                <a:gd name="T80" fmla="*/ 344 w 1228"/>
                <a:gd name="T81" fmla="*/ 960 h 1493"/>
                <a:gd name="T82" fmla="*/ 416 w 1228"/>
                <a:gd name="T83" fmla="*/ 1212 h 1493"/>
                <a:gd name="T84" fmla="*/ 468 w 1228"/>
                <a:gd name="T85" fmla="*/ 1247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8" h="1493">
                  <a:moveTo>
                    <a:pt x="0" y="16"/>
                  </a:moveTo>
                  <a:cubicBezTo>
                    <a:pt x="8" y="3"/>
                    <a:pt x="19" y="0"/>
                    <a:pt x="34" y="0"/>
                  </a:cubicBezTo>
                  <a:cubicBezTo>
                    <a:pt x="158" y="0"/>
                    <a:pt x="281" y="0"/>
                    <a:pt x="404" y="0"/>
                  </a:cubicBezTo>
                  <a:cubicBezTo>
                    <a:pt x="430" y="0"/>
                    <a:pt x="436" y="6"/>
                    <a:pt x="436" y="31"/>
                  </a:cubicBezTo>
                  <a:cubicBezTo>
                    <a:pt x="436" y="94"/>
                    <a:pt x="436" y="157"/>
                    <a:pt x="436" y="219"/>
                  </a:cubicBezTo>
                  <a:cubicBezTo>
                    <a:pt x="436" y="228"/>
                    <a:pt x="435" y="237"/>
                    <a:pt x="434" y="246"/>
                  </a:cubicBezTo>
                  <a:cubicBezTo>
                    <a:pt x="451" y="258"/>
                    <a:pt x="473" y="266"/>
                    <a:pt x="486" y="282"/>
                  </a:cubicBezTo>
                  <a:cubicBezTo>
                    <a:pt x="520" y="324"/>
                    <a:pt x="552" y="368"/>
                    <a:pt x="582" y="413"/>
                  </a:cubicBezTo>
                  <a:cubicBezTo>
                    <a:pt x="645" y="505"/>
                    <a:pt x="706" y="597"/>
                    <a:pt x="768" y="689"/>
                  </a:cubicBezTo>
                  <a:cubicBezTo>
                    <a:pt x="827" y="776"/>
                    <a:pt x="886" y="862"/>
                    <a:pt x="944" y="948"/>
                  </a:cubicBezTo>
                  <a:cubicBezTo>
                    <a:pt x="1006" y="1039"/>
                    <a:pt x="1067" y="1130"/>
                    <a:pt x="1128" y="1221"/>
                  </a:cubicBezTo>
                  <a:cubicBezTo>
                    <a:pt x="1157" y="1264"/>
                    <a:pt x="1187" y="1307"/>
                    <a:pt x="1216" y="1351"/>
                  </a:cubicBezTo>
                  <a:cubicBezTo>
                    <a:pt x="1228" y="1367"/>
                    <a:pt x="1227" y="1385"/>
                    <a:pt x="1215" y="1392"/>
                  </a:cubicBezTo>
                  <a:cubicBezTo>
                    <a:pt x="1200" y="1401"/>
                    <a:pt x="1183" y="1397"/>
                    <a:pt x="1172" y="1381"/>
                  </a:cubicBezTo>
                  <a:cubicBezTo>
                    <a:pt x="1123" y="1308"/>
                    <a:pt x="1074" y="1235"/>
                    <a:pt x="1024" y="1162"/>
                  </a:cubicBezTo>
                  <a:cubicBezTo>
                    <a:pt x="992" y="1115"/>
                    <a:pt x="961" y="1068"/>
                    <a:pt x="928" y="1021"/>
                  </a:cubicBezTo>
                  <a:cubicBezTo>
                    <a:pt x="925" y="1017"/>
                    <a:pt x="916" y="1013"/>
                    <a:pt x="911" y="1013"/>
                  </a:cubicBezTo>
                  <a:cubicBezTo>
                    <a:pt x="884" y="1014"/>
                    <a:pt x="857" y="1020"/>
                    <a:pt x="831" y="1019"/>
                  </a:cubicBezTo>
                  <a:cubicBezTo>
                    <a:pt x="727" y="1016"/>
                    <a:pt x="628" y="993"/>
                    <a:pt x="537" y="941"/>
                  </a:cubicBezTo>
                  <a:cubicBezTo>
                    <a:pt x="423" y="875"/>
                    <a:pt x="339" y="783"/>
                    <a:pt x="285" y="665"/>
                  </a:cubicBezTo>
                  <a:cubicBezTo>
                    <a:pt x="257" y="604"/>
                    <a:pt x="238" y="540"/>
                    <a:pt x="236" y="472"/>
                  </a:cubicBezTo>
                  <a:cubicBezTo>
                    <a:pt x="235" y="454"/>
                    <a:pt x="232" y="435"/>
                    <a:pt x="232" y="417"/>
                  </a:cubicBezTo>
                  <a:cubicBezTo>
                    <a:pt x="232" y="400"/>
                    <a:pt x="243" y="391"/>
                    <a:pt x="259" y="392"/>
                  </a:cubicBezTo>
                  <a:cubicBezTo>
                    <a:pt x="274" y="394"/>
                    <a:pt x="284" y="400"/>
                    <a:pt x="284" y="419"/>
                  </a:cubicBezTo>
                  <a:cubicBezTo>
                    <a:pt x="286" y="541"/>
                    <a:pt x="323" y="653"/>
                    <a:pt x="398" y="751"/>
                  </a:cubicBezTo>
                  <a:cubicBezTo>
                    <a:pt x="456" y="826"/>
                    <a:pt x="529" y="884"/>
                    <a:pt x="618" y="921"/>
                  </a:cubicBezTo>
                  <a:cubicBezTo>
                    <a:pt x="676" y="946"/>
                    <a:pt x="735" y="963"/>
                    <a:pt x="798" y="964"/>
                  </a:cubicBezTo>
                  <a:cubicBezTo>
                    <a:pt x="827" y="965"/>
                    <a:pt x="857" y="964"/>
                    <a:pt x="890" y="964"/>
                  </a:cubicBezTo>
                  <a:cubicBezTo>
                    <a:pt x="875" y="941"/>
                    <a:pt x="862" y="919"/>
                    <a:pt x="848" y="899"/>
                  </a:cubicBezTo>
                  <a:cubicBezTo>
                    <a:pt x="818" y="855"/>
                    <a:pt x="788" y="812"/>
                    <a:pt x="758" y="768"/>
                  </a:cubicBezTo>
                  <a:cubicBezTo>
                    <a:pt x="668" y="634"/>
                    <a:pt x="578" y="500"/>
                    <a:pt x="488" y="367"/>
                  </a:cubicBezTo>
                  <a:cubicBezTo>
                    <a:pt x="465" y="334"/>
                    <a:pt x="442" y="301"/>
                    <a:pt x="397" y="294"/>
                  </a:cubicBezTo>
                  <a:cubicBezTo>
                    <a:pt x="383" y="292"/>
                    <a:pt x="380" y="279"/>
                    <a:pt x="380" y="265"/>
                  </a:cubicBezTo>
                  <a:cubicBezTo>
                    <a:pt x="381" y="202"/>
                    <a:pt x="383" y="139"/>
                    <a:pt x="384" y="76"/>
                  </a:cubicBezTo>
                  <a:cubicBezTo>
                    <a:pt x="384" y="68"/>
                    <a:pt x="384" y="61"/>
                    <a:pt x="384" y="53"/>
                  </a:cubicBezTo>
                  <a:cubicBezTo>
                    <a:pt x="273" y="53"/>
                    <a:pt x="164" y="53"/>
                    <a:pt x="52" y="53"/>
                  </a:cubicBezTo>
                  <a:cubicBezTo>
                    <a:pt x="52" y="60"/>
                    <a:pt x="52" y="67"/>
                    <a:pt x="52" y="74"/>
                  </a:cubicBezTo>
                  <a:cubicBezTo>
                    <a:pt x="53" y="140"/>
                    <a:pt x="52" y="207"/>
                    <a:pt x="57" y="273"/>
                  </a:cubicBezTo>
                  <a:cubicBezTo>
                    <a:pt x="65" y="401"/>
                    <a:pt x="83" y="528"/>
                    <a:pt x="148" y="643"/>
                  </a:cubicBezTo>
                  <a:cubicBezTo>
                    <a:pt x="175" y="689"/>
                    <a:pt x="205" y="736"/>
                    <a:pt x="240" y="776"/>
                  </a:cubicBezTo>
                  <a:cubicBezTo>
                    <a:pt x="292" y="836"/>
                    <a:pt x="350" y="891"/>
                    <a:pt x="405" y="947"/>
                  </a:cubicBezTo>
                  <a:cubicBezTo>
                    <a:pt x="465" y="1008"/>
                    <a:pt x="517" y="1074"/>
                    <a:pt x="556" y="1150"/>
                  </a:cubicBezTo>
                  <a:cubicBezTo>
                    <a:pt x="569" y="1176"/>
                    <a:pt x="581" y="1203"/>
                    <a:pt x="591" y="1231"/>
                  </a:cubicBezTo>
                  <a:cubicBezTo>
                    <a:pt x="595" y="1245"/>
                    <a:pt x="601" y="1250"/>
                    <a:pt x="615" y="1248"/>
                  </a:cubicBezTo>
                  <a:cubicBezTo>
                    <a:pt x="625" y="1247"/>
                    <a:pt x="635" y="1248"/>
                    <a:pt x="648" y="1248"/>
                  </a:cubicBezTo>
                  <a:cubicBezTo>
                    <a:pt x="648" y="1240"/>
                    <a:pt x="648" y="1233"/>
                    <a:pt x="648" y="1226"/>
                  </a:cubicBezTo>
                  <a:cubicBezTo>
                    <a:pt x="648" y="1173"/>
                    <a:pt x="648" y="1121"/>
                    <a:pt x="648" y="1068"/>
                  </a:cubicBezTo>
                  <a:cubicBezTo>
                    <a:pt x="648" y="1052"/>
                    <a:pt x="653" y="1041"/>
                    <a:pt x="671" y="1040"/>
                  </a:cubicBezTo>
                  <a:cubicBezTo>
                    <a:pt x="689" y="1039"/>
                    <a:pt x="700" y="1049"/>
                    <a:pt x="700" y="1067"/>
                  </a:cubicBezTo>
                  <a:cubicBezTo>
                    <a:pt x="700" y="1136"/>
                    <a:pt x="700" y="1204"/>
                    <a:pt x="700" y="1273"/>
                  </a:cubicBezTo>
                  <a:cubicBezTo>
                    <a:pt x="700" y="1292"/>
                    <a:pt x="691" y="1300"/>
                    <a:pt x="671" y="1300"/>
                  </a:cubicBezTo>
                  <a:cubicBezTo>
                    <a:pt x="652" y="1300"/>
                    <a:pt x="633" y="1300"/>
                    <a:pt x="612" y="1300"/>
                  </a:cubicBezTo>
                  <a:cubicBezTo>
                    <a:pt x="615" y="1322"/>
                    <a:pt x="619" y="1341"/>
                    <a:pt x="620" y="1361"/>
                  </a:cubicBezTo>
                  <a:cubicBezTo>
                    <a:pt x="623" y="1398"/>
                    <a:pt x="626" y="1435"/>
                    <a:pt x="628" y="1472"/>
                  </a:cubicBezTo>
                  <a:cubicBezTo>
                    <a:pt x="628" y="1489"/>
                    <a:pt x="615" y="1492"/>
                    <a:pt x="600" y="1492"/>
                  </a:cubicBezTo>
                  <a:cubicBezTo>
                    <a:pt x="525" y="1492"/>
                    <a:pt x="451" y="1492"/>
                    <a:pt x="376" y="1492"/>
                  </a:cubicBezTo>
                  <a:cubicBezTo>
                    <a:pt x="324" y="1492"/>
                    <a:pt x="272" y="1491"/>
                    <a:pt x="220" y="1492"/>
                  </a:cubicBezTo>
                  <a:cubicBezTo>
                    <a:pt x="203" y="1493"/>
                    <a:pt x="195" y="1485"/>
                    <a:pt x="192" y="1471"/>
                  </a:cubicBezTo>
                  <a:cubicBezTo>
                    <a:pt x="190" y="1456"/>
                    <a:pt x="198" y="1447"/>
                    <a:pt x="212" y="1444"/>
                  </a:cubicBezTo>
                  <a:cubicBezTo>
                    <a:pt x="220" y="1442"/>
                    <a:pt x="228" y="1440"/>
                    <a:pt x="235" y="1440"/>
                  </a:cubicBezTo>
                  <a:cubicBezTo>
                    <a:pt x="284" y="1440"/>
                    <a:pt x="333" y="1440"/>
                    <a:pt x="384" y="1440"/>
                  </a:cubicBezTo>
                  <a:cubicBezTo>
                    <a:pt x="384" y="1425"/>
                    <a:pt x="385" y="1412"/>
                    <a:pt x="384" y="1398"/>
                  </a:cubicBezTo>
                  <a:cubicBezTo>
                    <a:pt x="379" y="1321"/>
                    <a:pt x="372" y="1245"/>
                    <a:pt x="355" y="1170"/>
                  </a:cubicBezTo>
                  <a:cubicBezTo>
                    <a:pt x="335" y="1078"/>
                    <a:pt x="297" y="993"/>
                    <a:pt x="253" y="910"/>
                  </a:cubicBezTo>
                  <a:cubicBezTo>
                    <a:pt x="218" y="844"/>
                    <a:pt x="175" y="784"/>
                    <a:pt x="133" y="722"/>
                  </a:cubicBezTo>
                  <a:cubicBezTo>
                    <a:pt x="79" y="643"/>
                    <a:pt x="45" y="554"/>
                    <a:pt x="28" y="459"/>
                  </a:cubicBezTo>
                  <a:cubicBezTo>
                    <a:pt x="19" y="407"/>
                    <a:pt x="14" y="354"/>
                    <a:pt x="8" y="301"/>
                  </a:cubicBezTo>
                  <a:cubicBezTo>
                    <a:pt x="5" y="276"/>
                    <a:pt x="6" y="251"/>
                    <a:pt x="4" y="226"/>
                  </a:cubicBezTo>
                  <a:cubicBezTo>
                    <a:pt x="4" y="221"/>
                    <a:pt x="1" y="217"/>
                    <a:pt x="0" y="212"/>
                  </a:cubicBezTo>
                  <a:cubicBezTo>
                    <a:pt x="0" y="147"/>
                    <a:pt x="0" y="81"/>
                    <a:pt x="0" y="16"/>
                  </a:cubicBezTo>
                  <a:close/>
                  <a:moveTo>
                    <a:pt x="577" y="1439"/>
                  </a:moveTo>
                  <a:cubicBezTo>
                    <a:pt x="571" y="1356"/>
                    <a:pt x="558" y="1277"/>
                    <a:pt x="520" y="1199"/>
                  </a:cubicBezTo>
                  <a:cubicBezTo>
                    <a:pt x="520" y="1227"/>
                    <a:pt x="520" y="1251"/>
                    <a:pt x="520" y="1274"/>
                  </a:cubicBezTo>
                  <a:cubicBezTo>
                    <a:pt x="520" y="1298"/>
                    <a:pt x="518" y="1300"/>
                    <a:pt x="493" y="1300"/>
                  </a:cubicBezTo>
                  <a:cubicBezTo>
                    <a:pt x="472" y="1300"/>
                    <a:pt x="451" y="1300"/>
                    <a:pt x="429" y="1300"/>
                  </a:cubicBezTo>
                  <a:cubicBezTo>
                    <a:pt x="432" y="1347"/>
                    <a:pt x="435" y="1393"/>
                    <a:pt x="438" y="1439"/>
                  </a:cubicBezTo>
                  <a:cubicBezTo>
                    <a:pt x="484" y="1439"/>
                    <a:pt x="529" y="1439"/>
                    <a:pt x="577" y="1439"/>
                  </a:cubicBezTo>
                  <a:close/>
                  <a:moveTo>
                    <a:pt x="468" y="1247"/>
                  </a:moveTo>
                  <a:cubicBezTo>
                    <a:pt x="468" y="1216"/>
                    <a:pt x="467" y="1186"/>
                    <a:pt x="468" y="1156"/>
                  </a:cubicBezTo>
                  <a:cubicBezTo>
                    <a:pt x="470" y="1123"/>
                    <a:pt x="467" y="1093"/>
                    <a:pt x="441" y="1069"/>
                  </a:cubicBezTo>
                  <a:cubicBezTo>
                    <a:pt x="434" y="1064"/>
                    <a:pt x="430" y="1055"/>
                    <a:pt x="424" y="1048"/>
                  </a:cubicBezTo>
                  <a:cubicBezTo>
                    <a:pt x="397" y="1018"/>
                    <a:pt x="370" y="989"/>
                    <a:pt x="344" y="960"/>
                  </a:cubicBezTo>
                  <a:cubicBezTo>
                    <a:pt x="348" y="982"/>
                    <a:pt x="357" y="1001"/>
                    <a:pt x="364" y="1020"/>
                  </a:cubicBezTo>
                  <a:cubicBezTo>
                    <a:pt x="387" y="1083"/>
                    <a:pt x="407" y="1146"/>
                    <a:pt x="416" y="1212"/>
                  </a:cubicBezTo>
                  <a:cubicBezTo>
                    <a:pt x="421" y="1249"/>
                    <a:pt x="421" y="1249"/>
                    <a:pt x="458" y="1248"/>
                  </a:cubicBezTo>
                  <a:cubicBezTo>
                    <a:pt x="460" y="1248"/>
                    <a:pt x="463" y="1248"/>
                    <a:pt x="468" y="124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CC5AD357-9728-6F98-D6A9-36B359D1B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075" y="1484313"/>
              <a:ext cx="746125" cy="449263"/>
            </a:xfrm>
            <a:custGeom>
              <a:avLst/>
              <a:gdLst>
                <a:gd name="T0" fmla="*/ 125 w 250"/>
                <a:gd name="T1" fmla="*/ 42 h 151"/>
                <a:gd name="T2" fmla="*/ 191 w 250"/>
                <a:gd name="T3" fmla="*/ 7 h 151"/>
                <a:gd name="T4" fmla="*/ 231 w 250"/>
                <a:gd name="T5" fmla="*/ 3 h 151"/>
                <a:gd name="T6" fmla="*/ 250 w 250"/>
                <a:gd name="T7" fmla="*/ 21 h 151"/>
                <a:gd name="T8" fmla="*/ 236 w 250"/>
                <a:gd name="T9" fmla="*/ 49 h 151"/>
                <a:gd name="T10" fmla="*/ 209 w 250"/>
                <a:gd name="T11" fmla="*/ 55 h 151"/>
                <a:gd name="T12" fmla="*/ 155 w 250"/>
                <a:gd name="T13" fmla="*/ 120 h 151"/>
                <a:gd name="T14" fmla="*/ 129 w 250"/>
                <a:gd name="T15" fmla="*/ 150 h 151"/>
                <a:gd name="T16" fmla="*/ 103 w 250"/>
                <a:gd name="T17" fmla="*/ 118 h 151"/>
                <a:gd name="T18" fmla="*/ 38 w 250"/>
                <a:gd name="T19" fmla="*/ 54 h 151"/>
                <a:gd name="T20" fmla="*/ 12 w 250"/>
                <a:gd name="T21" fmla="*/ 14 h 151"/>
                <a:gd name="T22" fmla="*/ 32 w 250"/>
                <a:gd name="T23" fmla="*/ 3 h 151"/>
                <a:gd name="T24" fmla="*/ 125 w 250"/>
                <a:gd name="T25" fmla="*/ 4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0" h="151">
                  <a:moveTo>
                    <a:pt x="125" y="42"/>
                  </a:moveTo>
                  <a:cubicBezTo>
                    <a:pt x="148" y="29"/>
                    <a:pt x="169" y="16"/>
                    <a:pt x="191" y="7"/>
                  </a:cubicBezTo>
                  <a:cubicBezTo>
                    <a:pt x="203" y="1"/>
                    <a:pt x="218" y="1"/>
                    <a:pt x="231" y="3"/>
                  </a:cubicBezTo>
                  <a:cubicBezTo>
                    <a:pt x="239" y="4"/>
                    <a:pt x="250" y="15"/>
                    <a:pt x="250" y="21"/>
                  </a:cubicBezTo>
                  <a:cubicBezTo>
                    <a:pt x="250" y="31"/>
                    <a:pt x="243" y="43"/>
                    <a:pt x="236" y="49"/>
                  </a:cubicBezTo>
                  <a:cubicBezTo>
                    <a:pt x="230" y="54"/>
                    <a:pt x="218" y="53"/>
                    <a:pt x="209" y="55"/>
                  </a:cubicBezTo>
                  <a:cubicBezTo>
                    <a:pt x="181" y="62"/>
                    <a:pt x="157" y="89"/>
                    <a:pt x="155" y="120"/>
                  </a:cubicBezTo>
                  <a:cubicBezTo>
                    <a:pt x="155" y="139"/>
                    <a:pt x="146" y="148"/>
                    <a:pt x="129" y="150"/>
                  </a:cubicBezTo>
                  <a:cubicBezTo>
                    <a:pt x="116" y="151"/>
                    <a:pt x="104" y="135"/>
                    <a:pt x="103" y="118"/>
                  </a:cubicBezTo>
                  <a:cubicBezTo>
                    <a:pt x="101" y="85"/>
                    <a:pt x="72" y="56"/>
                    <a:pt x="38" y="54"/>
                  </a:cubicBezTo>
                  <a:cubicBezTo>
                    <a:pt x="13" y="52"/>
                    <a:pt x="0" y="32"/>
                    <a:pt x="12" y="14"/>
                  </a:cubicBezTo>
                  <a:cubicBezTo>
                    <a:pt x="15" y="8"/>
                    <a:pt x="25" y="3"/>
                    <a:pt x="32" y="3"/>
                  </a:cubicBezTo>
                  <a:cubicBezTo>
                    <a:pt x="64" y="0"/>
                    <a:pt x="88" y="3"/>
                    <a:pt x="12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Freeform 15">
            <a:extLst>
              <a:ext uri="{FF2B5EF4-FFF2-40B4-BE49-F238E27FC236}">
                <a16:creationId xmlns:a16="http://schemas.microsoft.com/office/drawing/2014/main" id="{6295FF0D-0C88-D2DE-78B9-0BF2D393335E}"/>
              </a:ext>
            </a:extLst>
          </p:cNvPr>
          <p:cNvSpPr>
            <a:spLocks noEditPoints="1"/>
          </p:cNvSpPr>
          <p:nvPr/>
        </p:nvSpPr>
        <p:spPr bwMode="auto">
          <a:xfrm>
            <a:off x="6100388" y="2613871"/>
            <a:ext cx="202689" cy="238553"/>
          </a:xfrm>
          <a:custGeom>
            <a:avLst/>
            <a:gdLst>
              <a:gd name="T0" fmla="*/ 228 w 1348"/>
              <a:gd name="T1" fmla="*/ 1211 h 1491"/>
              <a:gd name="T2" fmla="*/ 0 w 1348"/>
              <a:gd name="T3" fmla="*/ 743 h 1491"/>
              <a:gd name="T4" fmla="*/ 352 w 1348"/>
              <a:gd name="T5" fmla="*/ 134 h 1491"/>
              <a:gd name="T6" fmla="*/ 611 w 1348"/>
              <a:gd name="T7" fmla="*/ 5 h 1491"/>
              <a:gd name="T8" fmla="*/ 930 w 1348"/>
              <a:gd name="T9" fmla="*/ 100 h 1491"/>
              <a:gd name="T10" fmla="*/ 1348 w 1348"/>
              <a:gd name="T11" fmla="*/ 723 h 1491"/>
              <a:gd name="T12" fmla="*/ 1116 w 1348"/>
              <a:gd name="T13" fmla="*/ 1039 h 1491"/>
              <a:gd name="T14" fmla="*/ 892 w 1348"/>
              <a:gd name="T15" fmla="*/ 1491 h 1491"/>
              <a:gd name="T16" fmla="*/ 820 w 1348"/>
              <a:gd name="T17" fmla="*/ 792 h 1491"/>
              <a:gd name="T18" fmla="*/ 742 w 1348"/>
              <a:gd name="T19" fmla="*/ 1224 h 1491"/>
              <a:gd name="T20" fmla="*/ 580 w 1348"/>
              <a:gd name="T21" fmla="*/ 826 h 1491"/>
              <a:gd name="T22" fmla="*/ 524 w 1348"/>
              <a:gd name="T23" fmla="*/ 1455 h 1491"/>
              <a:gd name="T24" fmla="*/ 717 w 1348"/>
              <a:gd name="T25" fmla="*/ 778 h 1491"/>
              <a:gd name="T26" fmla="*/ 863 w 1348"/>
              <a:gd name="T27" fmla="*/ 651 h 1491"/>
              <a:gd name="T28" fmla="*/ 792 w 1348"/>
              <a:gd name="T29" fmla="*/ 538 h 1491"/>
              <a:gd name="T30" fmla="*/ 891 w 1348"/>
              <a:gd name="T31" fmla="*/ 419 h 1491"/>
              <a:gd name="T32" fmla="*/ 436 w 1348"/>
              <a:gd name="T33" fmla="*/ 397 h 1491"/>
              <a:gd name="T34" fmla="*/ 594 w 1348"/>
              <a:gd name="T35" fmla="*/ 534 h 1491"/>
              <a:gd name="T36" fmla="*/ 444 w 1348"/>
              <a:gd name="T37" fmla="*/ 471 h 1491"/>
              <a:gd name="T38" fmla="*/ 623 w 1348"/>
              <a:gd name="T39" fmla="*/ 757 h 1491"/>
              <a:gd name="T40" fmla="*/ 706 w 1348"/>
              <a:gd name="T41" fmla="*/ 1184 h 1491"/>
              <a:gd name="T42" fmla="*/ 932 w 1348"/>
              <a:gd name="T43" fmla="*/ 169 h 1491"/>
              <a:gd name="T44" fmla="*/ 756 w 1348"/>
              <a:gd name="T45" fmla="*/ 179 h 1491"/>
              <a:gd name="T46" fmla="*/ 735 w 1348"/>
              <a:gd name="T47" fmla="*/ 89 h 1491"/>
              <a:gd name="T48" fmla="*/ 652 w 1348"/>
              <a:gd name="T49" fmla="*/ 233 h 1491"/>
              <a:gd name="T50" fmla="*/ 574 w 1348"/>
              <a:gd name="T51" fmla="*/ 136 h 1491"/>
              <a:gd name="T52" fmla="*/ 426 w 1348"/>
              <a:gd name="T53" fmla="*/ 306 h 1491"/>
              <a:gd name="T54" fmla="*/ 142 w 1348"/>
              <a:gd name="T55" fmla="*/ 607 h 1491"/>
              <a:gd name="T56" fmla="*/ 328 w 1348"/>
              <a:gd name="T57" fmla="*/ 728 h 1491"/>
              <a:gd name="T58" fmla="*/ 224 w 1348"/>
              <a:gd name="T59" fmla="*/ 846 h 1491"/>
              <a:gd name="T60" fmla="*/ 471 w 1348"/>
              <a:gd name="T61" fmla="*/ 755 h 1491"/>
              <a:gd name="T62" fmla="*/ 442 w 1348"/>
              <a:gd name="T63" fmla="*/ 703 h 1491"/>
              <a:gd name="T64" fmla="*/ 1055 w 1348"/>
              <a:gd name="T65" fmla="*/ 1280 h 1491"/>
              <a:gd name="T66" fmla="*/ 1063 w 1348"/>
              <a:gd name="T67" fmla="*/ 1052 h 1491"/>
              <a:gd name="T68" fmla="*/ 968 w 1348"/>
              <a:gd name="T69" fmla="*/ 1176 h 1491"/>
              <a:gd name="T70" fmla="*/ 1274 w 1348"/>
              <a:gd name="T71" fmla="*/ 702 h 1491"/>
              <a:gd name="T72" fmla="*/ 929 w 1348"/>
              <a:gd name="T73" fmla="*/ 618 h 1491"/>
              <a:gd name="T74" fmla="*/ 1125 w 1348"/>
              <a:gd name="T75" fmla="*/ 841 h 1491"/>
              <a:gd name="T76" fmla="*/ 873 w 1348"/>
              <a:gd name="T77" fmla="*/ 851 h 1491"/>
              <a:gd name="T78" fmla="*/ 1108 w 1348"/>
              <a:gd name="T79" fmla="*/ 459 h 1491"/>
              <a:gd name="T80" fmla="*/ 391 w 1348"/>
              <a:gd name="T81" fmla="*/ 459 h 1491"/>
              <a:gd name="T82" fmla="*/ 404 w 1348"/>
              <a:gd name="T83" fmla="*/ 554 h 1491"/>
              <a:gd name="T84" fmla="*/ 1064 w 1348"/>
              <a:gd name="T85" fmla="*/ 998 h 1491"/>
              <a:gd name="T86" fmla="*/ 275 w 1348"/>
              <a:gd name="T87" fmla="*/ 981 h 1491"/>
              <a:gd name="T88" fmla="*/ 470 w 1348"/>
              <a:gd name="T89" fmla="*/ 904 h 1491"/>
              <a:gd name="T90" fmla="*/ 284 w 1348"/>
              <a:gd name="T91" fmla="*/ 1254 h 1491"/>
              <a:gd name="T92" fmla="*/ 281 w 1348"/>
              <a:gd name="T93" fmla="*/ 1052 h 1491"/>
              <a:gd name="T94" fmla="*/ 281 w 1348"/>
              <a:gd name="T95" fmla="*/ 1052 h 1491"/>
              <a:gd name="T96" fmla="*/ 1095 w 1348"/>
              <a:gd name="T97" fmla="*/ 406 h 1491"/>
              <a:gd name="T98" fmla="*/ 364 w 1348"/>
              <a:gd name="T99" fmla="*/ 219 h 1491"/>
              <a:gd name="T100" fmla="*/ 1025 w 1348"/>
              <a:gd name="T101" fmla="*/ 1344 h 1491"/>
              <a:gd name="T102" fmla="*/ 323 w 1348"/>
              <a:gd name="T103" fmla="*/ 1344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8" h="1491">
                <a:moveTo>
                  <a:pt x="512" y="1491"/>
                </a:moveTo>
                <a:cubicBezTo>
                  <a:pt x="492" y="1491"/>
                  <a:pt x="472" y="1491"/>
                  <a:pt x="452" y="1491"/>
                </a:cubicBezTo>
                <a:cubicBezTo>
                  <a:pt x="445" y="1489"/>
                  <a:pt x="439" y="1487"/>
                  <a:pt x="432" y="1485"/>
                </a:cubicBezTo>
                <a:cubicBezTo>
                  <a:pt x="308" y="1451"/>
                  <a:pt x="225" y="1344"/>
                  <a:pt x="228" y="1211"/>
                </a:cubicBezTo>
                <a:cubicBezTo>
                  <a:pt x="229" y="1150"/>
                  <a:pt x="228" y="1088"/>
                  <a:pt x="228" y="1026"/>
                </a:cubicBezTo>
                <a:cubicBezTo>
                  <a:pt x="228" y="1011"/>
                  <a:pt x="226" y="995"/>
                  <a:pt x="223" y="981"/>
                </a:cubicBezTo>
                <a:cubicBezTo>
                  <a:pt x="198" y="883"/>
                  <a:pt x="143" y="810"/>
                  <a:pt x="51" y="767"/>
                </a:cubicBezTo>
                <a:cubicBezTo>
                  <a:pt x="34" y="759"/>
                  <a:pt x="17" y="751"/>
                  <a:pt x="0" y="743"/>
                </a:cubicBezTo>
                <a:cubicBezTo>
                  <a:pt x="0" y="732"/>
                  <a:pt x="0" y="722"/>
                  <a:pt x="0" y="711"/>
                </a:cubicBezTo>
                <a:cubicBezTo>
                  <a:pt x="2" y="709"/>
                  <a:pt x="6" y="707"/>
                  <a:pt x="7" y="705"/>
                </a:cubicBezTo>
                <a:cubicBezTo>
                  <a:pt x="44" y="643"/>
                  <a:pt x="80" y="581"/>
                  <a:pt x="117" y="520"/>
                </a:cubicBezTo>
                <a:cubicBezTo>
                  <a:pt x="196" y="391"/>
                  <a:pt x="274" y="263"/>
                  <a:pt x="352" y="134"/>
                </a:cubicBezTo>
                <a:cubicBezTo>
                  <a:pt x="358" y="125"/>
                  <a:pt x="365" y="114"/>
                  <a:pt x="373" y="112"/>
                </a:cubicBezTo>
                <a:cubicBezTo>
                  <a:pt x="425" y="100"/>
                  <a:pt x="477" y="88"/>
                  <a:pt x="530" y="80"/>
                </a:cubicBezTo>
                <a:cubicBezTo>
                  <a:pt x="545" y="77"/>
                  <a:pt x="554" y="74"/>
                  <a:pt x="556" y="60"/>
                </a:cubicBezTo>
                <a:cubicBezTo>
                  <a:pt x="560" y="26"/>
                  <a:pt x="582" y="9"/>
                  <a:pt x="611" y="5"/>
                </a:cubicBezTo>
                <a:cubicBezTo>
                  <a:pt x="643" y="0"/>
                  <a:pt x="677" y="3"/>
                  <a:pt x="709" y="3"/>
                </a:cubicBezTo>
                <a:cubicBezTo>
                  <a:pt x="754" y="3"/>
                  <a:pt x="785" y="21"/>
                  <a:pt x="793" y="69"/>
                </a:cubicBezTo>
                <a:cubicBezTo>
                  <a:pt x="793" y="73"/>
                  <a:pt x="802" y="78"/>
                  <a:pt x="807" y="79"/>
                </a:cubicBezTo>
                <a:cubicBezTo>
                  <a:pt x="848" y="86"/>
                  <a:pt x="890" y="91"/>
                  <a:pt x="930" y="100"/>
                </a:cubicBezTo>
                <a:cubicBezTo>
                  <a:pt x="950" y="104"/>
                  <a:pt x="975" y="111"/>
                  <a:pt x="985" y="125"/>
                </a:cubicBezTo>
                <a:cubicBezTo>
                  <a:pt x="1019" y="173"/>
                  <a:pt x="1047" y="224"/>
                  <a:pt x="1078" y="275"/>
                </a:cubicBezTo>
                <a:cubicBezTo>
                  <a:pt x="1129" y="359"/>
                  <a:pt x="1181" y="444"/>
                  <a:pt x="1232" y="529"/>
                </a:cubicBezTo>
                <a:cubicBezTo>
                  <a:pt x="1271" y="594"/>
                  <a:pt x="1309" y="658"/>
                  <a:pt x="1348" y="723"/>
                </a:cubicBezTo>
                <a:cubicBezTo>
                  <a:pt x="1348" y="727"/>
                  <a:pt x="1348" y="731"/>
                  <a:pt x="1348" y="735"/>
                </a:cubicBezTo>
                <a:cubicBezTo>
                  <a:pt x="1340" y="742"/>
                  <a:pt x="1334" y="751"/>
                  <a:pt x="1325" y="754"/>
                </a:cubicBezTo>
                <a:cubicBezTo>
                  <a:pt x="1268" y="773"/>
                  <a:pt x="1221" y="806"/>
                  <a:pt x="1184" y="853"/>
                </a:cubicBezTo>
                <a:cubicBezTo>
                  <a:pt x="1140" y="908"/>
                  <a:pt x="1117" y="969"/>
                  <a:pt x="1116" y="1039"/>
                </a:cubicBezTo>
                <a:cubicBezTo>
                  <a:pt x="1115" y="1104"/>
                  <a:pt x="1116" y="1168"/>
                  <a:pt x="1116" y="1233"/>
                </a:cubicBezTo>
                <a:cubicBezTo>
                  <a:pt x="1116" y="1249"/>
                  <a:pt x="1115" y="1265"/>
                  <a:pt x="1111" y="1280"/>
                </a:cubicBezTo>
                <a:cubicBezTo>
                  <a:pt x="1087" y="1370"/>
                  <a:pt x="1037" y="1437"/>
                  <a:pt x="948" y="1473"/>
                </a:cubicBezTo>
                <a:cubicBezTo>
                  <a:pt x="930" y="1480"/>
                  <a:pt x="911" y="1485"/>
                  <a:pt x="892" y="1491"/>
                </a:cubicBezTo>
                <a:cubicBezTo>
                  <a:pt x="872" y="1491"/>
                  <a:pt x="852" y="1491"/>
                  <a:pt x="832" y="1491"/>
                </a:cubicBezTo>
                <a:cubicBezTo>
                  <a:pt x="828" y="1478"/>
                  <a:pt x="821" y="1466"/>
                  <a:pt x="821" y="1453"/>
                </a:cubicBezTo>
                <a:cubicBezTo>
                  <a:pt x="820" y="1240"/>
                  <a:pt x="820" y="1028"/>
                  <a:pt x="820" y="815"/>
                </a:cubicBezTo>
                <a:cubicBezTo>
                  <a:pt x="820" y="808"/>
                  <a:pt x="820" y="801"/>
                  <a:pt x="820" y="792"/>
                </a:cubicBezTo>
                <a:cubicBezTo>
                  <a:pt x="804" y="800"/>
                  <a:pt x="791" y="809"/>
                  <a:pt x="776" y="815"/>
                </a:cubicBezTo>
                <a:cubicBezTo>
                  <a:pt x="766" y="819"/>
                  <a:pt x="764" y="825"/>
                  <a:pt x="764" y="835"/>
                </a:cubicBezTo>
                <a:cubicBezTo>
                  <a:pt x="763" y="955"/>
                  <a:pt x="761" y="1075"/>
                  <a:pt x="760" y="1195"/>
                </a:cubicBezTo>
                <a:cubicBezTo>
                  <a:pt x="760" y="1209"/>
                  <a:pt x="754" y="1217"/>
                  <a:pt x="742" y="1224"/>
                </a:cubicBezTo>
                <a:cubicBezTo>
                  <a:pt x="704" y="1243"/>
                  <a:pt x="664" y="1244"/>
                  <a:pt x="625" y="1233"/>
                </a:cubicBezTo>
                <a:cubicBezTo>
                  <a:pt x="605" y="1227"/>
                  <a:pt x="584" y="1221"/>
                  <a:pt x="584" y="1191"/>
                </a:cubicBezTo>
                <a:cubicBezTo>
                  <a:pt x="583" y="1073"/>
                  <a:pt x="581" y="954"/>
                  <a:pt x="580" y="836"/>
                </a:cubicBezTo>
                <a:cubicBezTo>
                  <a:pt x="580" y="833"/>
                  <a:pt x="581" y="829"/>
                  <a:pt x="580" y="826"/>
                </a:cubicBezTo>
                <a:cubicBezTo>
                  <a:pt x="579" y="823"/>
                  <a:pt x="577" y="818"/>
                  <a:pt x="574" y="816"/>
                </a:cubicBezTo>
                <a:cubicBezTo>
                  <a:pt x="558" y="808"/>
                  <a:pt x="542" y="801"/>
                  <a:pt x="524" y="793"/>
                </a:cubicBezTo>
                <a:cubicBezTo>
                  <a:pt x="524" y="801"/>
                  <a:pt x="524" y="808"/>
                  <a:pt x="524" y="815"/>
                </a:cubicBezTo>
                <a:cubicBezTo>
                  <a:pt x="524" y="1029"/>
                  <a:pt x="524" y="1242"/>
                  <a:pt x="524" y="1455"/>
                </a:cubicBezTo>
                <a:cubicBezTo>
                  <a:pt x="524" y="1469"/>
                  <a:pt x="522" y="1481"/>
                  <a:pt x="512" y="1491"/>
                </a:cubicBezTo>
                <a:close/>
                <a:moveTo>
                  <a:pt x="706" y="1184"/>
                </a:moveTo>
                <a:cubicBezTo>
                  <a:pt x="708" y="1143"/>
                  <a:pt x="711" y="1106"/>
                  <a:pt x="712" y="1069"/>
                </a:cubicBezTo>
                <a:cubicBezTo>
                  <a:pt x="714" y="972"/>
                  <a:pt x="714" y="875"/>
                  <a:pt x="717" y="778"/>
                </a:cubicBezTo>
                <a:cubicBezTo>
                  <a:pt x="717" y="769"/>
                  <a:pt x="722" y="756"/>
                  <a:pt x="728" y="752"/>
                </a:cubicBezTo>
                <a:cubicBezTo>
                  <a:pt x="735" y="748"/>
                  <a:pt x="747" y="753"/>
                  <a:pt x="757" y="754"/>
                </a:cubicBezTo>
                <a:cubicBezTo>
                  <a:pt x="763" y="754"/>
                  <a:pt x="771" y="757"/>
                  <a:pt x="776" y="755"/>
                </a:cubicBezTo>
                <a:cubicBezTo>
                  <a:pt x="818" y="731"/>
                  <a:pt x="850" y="697"/>
                  <a:pt x="863" y="651"/>
                </a:cubicBezTo>
                <a:cubicBezTo>
                  <a:pt x="880" y="593"/>
                  <a:pt x="890" y="533"/>
                  <a:pt x="904" y="470"/>
                </a:cubicBezTo>
                <a:cubicBezTo>
                  <a:pt x="862" y="477"/>
                  <a:pt x="826" y="483"/>
                  <a:pt x="787" y="489"/>
                </a:cubicBezTo>
                <a:cubicBezTo>
                  <a:pt x="790" y="494"/>
                  <a:pt x="795" y="499"/>
                  <a:pt x="795" y="504"/>
                </a:cubicBezTo>
                <a:cubicBezTo>
                  <a:pt x="796" y="516"/>
                  <a:pt x="798" y="531"/>
                  <a:pt x="792" y="538"/>
                </a:cubicBezTo>
                <a:cubicBezTo>
                  <a:pt x="783" y="548"/>
                  <a:pt x="767" y="551"/>
                  <a:pt x="757" y="537"/>
                </a:cubicBezTo>
                <a:cubicBezTo>
                  <a:pt x="745" y="522"/>
                  <a:pt x="735" y="504"/>
                  <a:pt x="723" y="489"/>
                </a:cubicBezTo>
                <a:cubicBezTo>
                  <a:pt x="709" y="470"/>
                  <a:pt x="715" y="448"/>
                  <a:pt x="741" y="444"/>
                </a:cubicBezTo>
                <a:cubicBezTo>
                  <a:pt x="791" y="434"/>
                  <a:pt x="841" y="427"/>
                  <a:pt x="891" y="419"/>
                </a:cubicBezTo>
                <a:cubicBezTo>
                  <a:pt x="897" y="418"/>
                  <a:pt x="906" y="414"/>
                  <a:pt x="907" y="410"/>
                </a:cubicBezTo>
                <a:cubicBezTo>
                  <a:pt x="910" y="394"/>
                  <a:pt x="911" y="377"/>
                  <a:pt x="912" y="360"/>
                </a:cubicBezTo>
                <a:cubicBezTo>
                  <a:pt x="750" y="360"/>
                  <a:pt x="592" y="360"/>
                  <a:pt x="432" y="360"/>
                </a:cubicBezTo>
                <a:cubicBezTo>
                  <a:pt x="433" y="373"/>
                  <a:pt x="436" y="385"/>
                  <a:pt x="436" y="397"/>
                </a:cubicBezTo>
                <a:cubicBezTo>
                  <a:pt x="435" y="413"/>
                  <a:pt x="444" y="417"/>
                  <a:pt x="457" y="419"/>
                </a:cubicBezTo>
                <a:cubicBezTo>
                  <a:pt x="506" y="427"/>
                  <a:pt x="555" y="435"/>
                  <a:pt x="604" y="443"/>
                </a:cubicBezTo>
                <a:cubicBezTo>
                  <a:pt x="627" y="447"/>
                  <a:pt x="635" y="468"/>
                  <a:pt x="624" y="488"/>
                </a:cubicBezTo>
                <a:cubicBezTo>
                  <a:pt x="614" y="504"/>
                  <a:pt x="605" y="520"/>
                  <a:pt x="594" y="534"/>
                </a:cubicBezTo>
                <a:cubicBezTo>
                  <a:pt x="586" y="545"/>
                  <a:pt x="573" y="551"/>
                  <a:pt x="560" y="543"/>
                </a:cubicBezTo>
                <a:cubicBezTo>
                  <a:pt x="547" y="535"/>
                  <a:pt x="539" y="524"/>
                  <a:pt x="548" y="508"/>
                </a:cubicBezTo>
                <a:cubicBezTo>
                  <a:pt x="551" y="502"/>
                  <a:pt x="553" y="495"/>
                  <a:pt x="556" y="489"/>
                </a:cubicBezTo>
                <a:cubicBezTo>
                  <a:pt x="518" y="483"/>
                  <a:pt x="482" y="477"/>
                  <a:pt x="444" y="471"/>
                </a:cubicBezTo>
                <a:cubicBezTo>
                  <a:pt x="453" y="519"/>
                  <a:pt x="460" y="564"/>
                  <a:pt x="468" y="609"/>
                </a:cubicBezTo>
                <a:cubicBezTo>
                  <a:pt x="480" y="671"/>
                  <a:pt x="513" y="720"/>
                  <a:pt x="566" y="754"/>
                </a:cubicBezTo>
                <a:cubicBezTo>
                  <a:pt x="571" y="757"/>
                  <a:pt x="582" y="755"/>
                  <a:pt x="588" y="752"/>
                </a:cubicBezTo>
                <a:cubicBezTo>
                  <a:pt x="601" y="747"/>
                  <a:pt x="614" y="742"/>
                  <a:pt x="623" y="757"/>
                </a:cubicBezTo>
                <a:cubicBezTo>
                  <a:pt x="628" y="765"/>
                  <a:pt x="631" y="776"/>
                  <a:pt x="632" y="786"/>
                </a:cubicBezTo>
                <a:cubicBezTo>
                  <a:pt x="634" y="914"/>
                  <a:pt x="635" y="1043"/>
                  <a:pt x="636" y="1171"/>
                </a:cubicBezTo>
                <a:cubicBezTo>
                  <a:pt x="636" y="1174"/>
                  <a:pt x="636" y="1177"/>
                  <a:pt x="637" y="1184"/>
                </a:cubicBezTo>
                <a:cubicBezTo>
                  <a:pt x="660" y="1184"/>
                  <a:pt x="683" y="1184"/>
                  <a:pt x="706" y="1184"/>
                </a:cubicBezTo>
                <a:close/>
                <a:moveTo>
                  <a:pt x="426" y="306"/>
                </a:moveTo>
                <a:cubicBezTo>
                  <a:pt x="591" y="306"/>
                  <a:pt x="755" y="306"/>
                  <a:pt x="920" y="306"/>
                </a:cubicBezTo>
                <a:cubicBezTo>
                  <a:pt x="920" y="297"/>
                  <a:pt x="920" y="290"/>
                  <a:pt x="920" y="283"/>
                </a:cubicBezTo>
                <a:cubicBezTo>
                  <a:pt x="924" y="245"/>
                  <a:pt x="928" y="207"/>
                  <a:pt x="932" y="169"/>
                </a:cubicBezTo>
                <a:cubicBezTo>
                  <a:pt x="933" y="158"/>
                  <a:pt x="929" y="153"/>
                  <a:pt x="919" y="151"/>
                </a:cubicBezTo>
                <a:cubicBezTo>
                  <a:pt x="875" y="143"/>
                  <a:pt x="830" y="135"/>
                  <a:pt x="786" y="127"/>
                </a:cubicBezTo>
                <a:cubicBezTo>
                  <a:pt x="782" y="127"/>
                  <a:pt x="774" y="130"/>
                  <a:pt x="773" y="133"/>
                </a:cubicBezTo>
                <a:cubicBezTo>
                  <a:pt x="766" y="148"/>
                  <a:pt x="760" y="163"/>
                  <a:pt x="756" y="179"/>
                </a:cubicBezTo>
                <a:cubicBezTo>
                  <a:pt x="751" y="200"/>
                  <a:pt x="748" y="222"/>
                  <a:pt x="744" y="244"/>
                </a:cubicBezTo>
                <a:cubicBezTo>
                  <a:pt x="741" y="259"/>
                  <a:pt x="729" y="265"/>
                  <a:pt x="716" y="262"/>
                </a:cubicBezTo>
                <a:cubicBezTo>
                  <a:pt x="701" y="259"/>
                  <a:pt x="691" y="248"/>
                  <a:pt x="693" y="232"/>
                </a:cubicBezTo>
                <a:cubicBezTo>
                  <a:pt x="700" y="182"/>
                  <a:pt x="706" y="133"/>
                  <a:pt x="735" y="89"/>
                </a:cubicBezTo>
                <a:cubicBezTo>
                  <a:pt x="746" y="72"/>
                  <a:pt x="737" y="56"/>
                  <a:pt x="716" y="55"/>
                </a:cubicBezTo>
                <a:cubicBezTo>
                  <a:pt x="690" y="54"/>
                  <a:pt x="664" y="54"/>
                  <a:pt x="638" y="55"/>
                </a:cubicBezTo>
                <a:cubicBezTo>
                  <a:pt x="605" y="57"/>
                  <a:pt x="599" y="67"/>
                  <a:pt x="614" y="95"/>
                </a:cubicBezTo>
                <a:cubicBezTo>
                  <a:pt x="639" y="138"/>
                  <a:pt x="645" y="186"/>
                  <a:pt x="652" y="233"/>
                </a:cubicBezTo>
                <a:cubicBezTo>
                  <a:pt x="654" y="250"/>
                  <a:pt x="643" y="261"/>
                  <a:pt x="628" y="262"/>
                </a:cubicBezTo>
                <a:cubicBezTo>
                  <a:pt x="619" y="262"/>
                  <a:pt x="607" y="253"/>
                  <a:pt x="601" y="245"/>
                </a:cubicBezTo>
                <a:cubicBezTo>
                  <a:pt x="596" y="239"/>
                  <a:pt x="598" y="228"/>
                  <a:pt x="596" y="219"/>
                </a:cubicBezTo>
                <a:cubicBezTo>
                  <a:pt x="589" y="191"/>
                  <a:pt x="583" y="163"/>
                  <a:pt x="574" y="136"/>
                </a:cubicBezTo>
                <a:cubicBezTo>
                  <a:pt x="573" y="132"/>
                  <a:pt x="563" y="127"/>
                  <a:pt x="558" y="128"/>
                </a:cubicBezTo>
                <a:cubicBezTo>
                  <a:pt x="515" y="135"/>
                  <a:pt x="472" y="144"/>
                  <a:pt x="429" y="151"/>
                </a:cubicBezTo>
                <a:cubicBezTo>
                  <a:pt x="414" y="153"/>
                  <a:pt x="411" y="160"/>
                  <a:pt x="412" y="173"/>
                </a:cubicBezTo>
                <a:cubicBezTo>
                  <a:pt x="417" y="217"/>
                  <a:pt x="421" y="261"/>
                  <a:pt x="426" y="306"/>
                </a:cubicBezTo>
                <a:close/>
                <a:moveTo>
                  <a:pt x="442" y="703"/>
                </a:moveTo>
                <a:cubicBezTo>
                  <a:pt x="433" y="674"/>
                  <a:pt x="423" y="648"/>
                  <a:pt x="417" y="621"/>
                </a:cubicBezTo>
                <a:cubicBezTo>
                  <a:pt x="414" y="609"/>
                  <a:pt x="409" y="607"/>
                  <a:pt x="398" y="607"/>
                </a:cubicBezTo>
                <a:cubicBezTo>
                  <a:pt x="313" y="607"/>
                  <a:pt x="228" y="607"/>
                  <a:pt x="142" y="607"/>
                </a:cubicBezTo>
                <a:cubicBezTo>
                  <a:pt x="137" y="607"/>
                  <a:pt x="129" y="608"/>
                  <a:pt x="126" y="612"/>
                </a:cubicBezTo>
                <a:cubicBezTo>
                  <a:pt x="107" y="641"/>
                  <a:pt x="90" y="671"/>
                  <a:pt x="70" y="703"/>
                </a:cubicBezTo>
                <a:cubicBezTo>
                  <a:pt x="149" y="703"/>
                  <a:pt x="224" y="703"/>
                  <a:pt x="299" y="703"/>
                </a:cubicBezTo>
                <a:cubicBezTo>
                  <a:pt x="322" y="703"/>
                  <a:pt x="328" y="709"/>
                  <a:pt x="328" y="728"/>
                </a:cubicBezTo>
                <a:cubicBezTo>
                  <a:pt x="328" y="746"/>
                  <a:pt x="319" y="755"/>
                  <a:pt x="299" y="755"/>
                </a:cubicBezTo>
                <a:cubicBezTo>
                  <a:pt x="259" y="755"/>
                  <a:pt x="219" y="755"/>
                  <a:pt x="179" y="755"/>
                </a:cubicBezTo>
                <a:cubicBezTo>
                  <a:pt x="167" y="755"/>
                  <a:pt x="155" y="755"/>
                  <a:pt x="145" y="755"/>
                </a:cubicBezTo>
                <a:cubicBezTo>
                  <a:pt x="171" y="786"/>
                  <a:pt x="197" y="816"/>
                  <a:pt x="224" y="846"/>
                </a:cubicBezTo>
                <a:cubicBezTo>
                  <a:pt x="227" y="849"/>
                  <a:pt x="234" y="851"/>
                  <a:pt x="239" y="851"/>
                </a:cubicBezTo>
                <a:cubicBezTo>
                  <a:pt x="278" y="851"/>
                  <a:pt x="318" y="851"/>
                  <a:pt x="357" y="851"/>
                </a:cubicBezTo>
                <a:cubicBezTo>
                  <a:pt x="395" y="851"/>
                  <a:pt x="432" y="851"/>
                  <a:pt x="471" y="851"/>
                </a:cubicBezTo>
                <a:cubicBezTo>
                  <a:pt x="471" y="818"/>
                  <a:pt x="471" y="787"/>
                  <a:pt x="471" y="755"/>
                </a:cubicBezTo>
                <a:cubicBezTo>
                  <a:pt x="447" y="755"/>
                  <a:pt x="424" y="755"/>
                  <a:pt x="402" y="755"/>
                </a:cubicBezTo>
                <a:cubicBezTo>
                  <a:pt x="385" y="754"/>
                  <a:pt x="372" y="741"/>
                  <a:pt x="372" y="726"/>
                </a:cubicBezTo>
                <a:cubicBezTo>
                  <a:pt x="372" y="711"/>
                  <a:pt x="383" y="703"/>
                  <a:pt x="402" y="703"/>
                </a:cubicBezTo>
                <a:cubicBezTo>
                  <a:pt x="415" y="703"/>
                  <a:pt x="429" y="703"/>
                  <a:pt x="442" y="703"/>
                </a:cubicBezTo>
                <a:close/>
                <a:moveTo>
                  <a:pt x="873" y="1195"/>
                </a:moveTo>
                <a:cubicBezTo>
                  <a:pt x="873" y="1228"/>
                  <a:pt x="873" y="1259"/>
                  <a:pt x="873" y="1291"/>
                </a:cubicBezTo>
                <a:cubicBezTo>
                  <a:pt x="931" y="1291"/>
                  <a:pt x="986" y="1291"/>
                  <a:pt x="1042" y="1291"/>
                </a:cubicBezTo>
                <a:cubicBezTo>
                  <a:pt x="1047" y="1290"/>
                  <a:pt x="1055" y="1285"/>
                  <a:pt x="1055" y="1280"/>
                </a:cubicBezTo>
                <a:cubicBezTo>
                  <a:pt x="1060" y="1253"/>
                  <a:pt x="1063" y="1225"/>
                  <a:pt x="1067" y="1197"/>
                </a:cubicBezTo>
                <a:cubicBezTo>
                  <a:pt x="1043" y="1192"/>
                  <a:pt x="1012" y="1204"/>
                  <a:pt x="1013" y="1170"/>
                </a:cubicBezTo>
                <a:cubicBezTo>
                  <a:pt x="1014" y="1141"/>
                  <a:pt x="1042" y="1144"/>
                  <a:pt x="1063" y="1142"/>
                </a:cubicBezTo>
                <a:cubicBezTo>
                  <a:pt x="1063" y="1111"/>
                  <a:pt x="1063" y="1082"/>
                  <a:pt x="1063" y="1052"/>
                </a:cubicBezTo>
                <a:cubicBezTo>
                  <a:pt x="999" y="1052"/>
                  <a:pt x="936" y="1052"/>
                  <a:pt x="874" y="1052"/>
                </a:cubicBezTo>
                <a:cubicBezTo>
                  <a:pt x="874" y="1083"/>
                  <a:pt x="874" y="1113"/>
                  <a:pt x="874" y="1142"/>
                </a:cubicBezTo>
                <a:cubicBezTo>
                  <a:pt x="900" y="1143"/>
                  <a:pt x="924" y="1143"/>
                  <a:pt x="948" y="1146"/>
                </a:cubicBezTo>
                <a:cubicBezTo>
                  <a:pt x="967" y="1147"/>
                  <a:pt x="969" y="1162"/>
                  <a:pt x="968" y="1176"/>
                </a:cubicBezTo>
                <a:cubicBezTo>
                  <a:pt x="966" y="1191"/>
                  <a:pt x="956" y="1195"/>
                  <a:pt x="943" y="1195"/>
                </a:cubicBezTo>
                <a:cubicBezTo>
                  <a:pt x="920" y="1195"/>
                  <a:pt x="897" y="1195"/>
                  <a:pt x="873" y="1195"/>
                </a:cubicBezTo>
                <a:close/>
                <a:moveTo>
                  <a:pt x="903" y="702"/>
                </a:moveTo>
                <a:cubicBezTo>
                  <a:pt x="1025" y="702"/>
                  <a:pt x="1148" y="702"/>
                  <a:pt x="1274" y="702"/>
                </a:cubicBezTo>
                <a:cubicBezTo>
                  <a:pt x="1255" y="671"/>
                  <a:pt x="1238" y="642"/>
                  <a:pt x="1220" y="613"/>
                </a:cubicBezTo>
                <a:cubicBezTo>
                  <a:pt x="1217" y="610"/>
                  <a:pt x="1210" y="607"/>
                  <a:pt x="1204" y="607"/>
                </a:cubicBezTo>
                <a:cubicBezTo>
                  <a:pt x="1118" y="607"/>
                  <a:pt x="1031" y="607"/>
                  <a:pt x="945" y="607"/>
                </a:cubicBezTo>
                <a:cubicBezTo>
                  <a:pt x="939" y="607"/>
                  <a:pt x="931" y="613"/>
                  <a:pt x="929" y="618"/>
                </a:cubicBezTo>
                <a:cubicBezTo>
                  <a:pt x="919" y="645"/>
                  <a:pt x="912" y="673"/>
                  <a:pt x="903" y="702"/>
                </a:cubicBezTo>
                <a:close/>
                <a:moveTo>
                  <a:pt x="873" y="851"/>
                </a:moveTo>
                <a:cubicBezTo>
                  <a:pt x="953" y="851"/>
                  <a:pt x="1031" y="851"/>
                  <a:pt x="1110" y="851"/>
                </a:cubicBezTo>
                <a:cubicBezTo>
                  <a:pt x="1115" y="851"/>
                  <a:pt x="1121" y="845"/>
                  <a:pt x="1125" y="841"/>
                </a:cubicBezTo>
                <a:cubicBezTo>
                  <a:pt x="1143" y="820"/>
                  <a:pt x="1161" y="798"/>
                  <a:pt x="1180" y="777"/>
                </a:cubicBezTo>
                <a:cubicBezTo>
                  <a:pt x="1187" y="770"/>
                  <a:pt x="1195" y="764"/>
                  <a:pt x="1205" y="756"/>
                </a:cubicBezTo>
                <a:cubicBezTo>
                  <a:pt x="1092" y="756"/>
                  <a:pt x="983" y="756"/>
                  <a:pt x="873" y="756"/>
                </a:cubicBezTo>
                <a:cubicBezTo>
                  <a:pt x="873" y="787"/>
                  <a:pt x="873" y="818"/>
                  <a:pt x="873" y="851"/>
                </a:cubicBezTo>
                <a:close/>
                <a:moveTo>
                  <a:pt x="941" y="554"/>
                </a:moveTo>
                <a:cubicBezTo>
                  <a:pt x="1021" y="554"/>
                  <a:pt x="1101" y="554"/>
                  <a:pt x="1185" y="554"/>
                </a:cubicBezTo>
                <a:cubicBezTo>
                  <a:pt x="1168" y="526"/>
                  <a:pt x="1150" y="502"/>
                  <a:pt x="1137" y="475"/>
                </a:cubicBezTo>
                <a:cubicBezTo>
                  <a:pt x="1130" y="461"/>
                  <a:pt x="1121" y="458"/>
                  <a:pt x="1108" y="459"/>
                </a:cubicBezTo>
                <a:cubicBezTo>
                  <a:pt x="1077" y="459"/>
                  <a:pt x="1046" y="459"/>
                  <a:pt x="1016" y="459"/>
                </a:cubicBezTo>
                <a:cubicBezTo>
                  <a:pt x="995" y="459"/>
                  <a:pt x="974" y="459"/>
                  <a:pt x="954" y="459"/>
                </a:cubicBezTo>
                <a:cubicBezTo>
                  <a:pt x="950" y="492"/>
                  <a:pt x="945" y="523"/>
                  <a:pt x="941" y="554"/>
                </a:cubicBezTo>
                <a:close/>
                <a:moveTo>
                  <a:pt x="391" y="459"/>
                </a:moveTo>
                <a:cubicBezTo>
                  <a:pt x="335" y="459"/>
                  <a:pt x="281" y="459"/>
                  <a:pt x="226" y="459"/>
                </a:cubicBezTo>
                <a:cubicBezTo>
                  <a:pt x="221" y="460"/>
                  <a:pt x="215" y="465"/>
                  <a:pt x="212" y="470"/>
                </a:cubicBezTo>
                <a:cubicBezTo>
                  <a:pt x="195" y="497"/>
                  <a:pt x="179" y="525"/>
                  <a:pt x="161" y="554"/>
                </a:cubicBezTo>
                <a:cubicBezTo>
                  <a:pt x="243" y="554"/>
                  <a:pt x="323" y="554"/>
                  <a:pt x="404" y="554"/>
                </a:cubicBezTo>
                <a:cubicBezTo>
                  <a:pt x="400" y="522"/>
                  <a:pt x="395" y="492"/>
                  <a:pt x="391" y="459"/>
                </a:cubicBezTo>
                <a:close/>
                <a:moveTo>
                  <a:pt x="873" y="904"/>
                </a:moveTo>
                <a:cubicBezTo>
                  <a:pt x="873" y="936"/>
                  <a:pt x="873" y="967"/>
                  <a:pt x="873" y="998"/>
                </a:cubicBezTo>
                <a:cubicBezTo>
                  <a:pt x="939" y="998"/>
                  <a:pt x="1003" y="998"/>
                  <a:pt x="1064" y="998"/>
                </a:cubicBezTo>
                <a:cubicBezTo>
                  <a:pt x="1073" y="965"/>
                  <a:pt x="1080" y="934"/>
                  <a:pt x="1088" y="904"/>
                </a:cubicBezTo>
                <a:cubicBezTo>
                  <a:pt x="1017" y="904"/>
                  <a:pt x="946" y="904"/>
                  <a:pt x="873" y="904"/>
                </a:cubicBezTo>
                <a:close/>
                <a:moveTo>
                  <a:pt x="257" y="904"/>
                </a:moveTo>
                <a:cubicBezTo>
                  <a:pt x="263" y="931"/>
                  <a:pt x="272" y="956"/>
                  <a:pt x="275" y="981"/>
                </a:cubicBezTo>
                <a:cubicBezTo>
                  <a:pt x="277" y="997"/>
                  <a:pt x="283" y="999"/>
                  <a:pt x="296" y="999"/>
                </a:cubicBezTo>
                <a:cubicBezTo>
                  <a:pt x="343" y="999"/>
                  <a:pt x="389" y="999"/>
                  <a:pt x="436" y="999"/>
                </a:cubicBezTo>
                <a:cubicBezTo>
                  <a:pt x="448" y="999"/>
                  <a:pt x="459" y="999"/>
                  <a:pt x="470" y="999"/>
                </a:cubicBezTo>
                <a:cubicBezTo>
                  <a:pt x="470" y="965"/>
                  <a:pt x="470" y="935"/>
                  <a:pt x="470" y="904"/>
                </a:cubicBezTo>
                <a:cubicBezTo>
                  <a:pt x="399" y="904"/>
                  <a:pt x="328" y="904"/>
                  <a:pt x="257" y="904"/>
                </a:cubicBezTo>
                <a:close/>
                <a:moveTo>
                  <a:pt x="471" y="1196"/>
                </a:moveTo>
                <a:cubicBezTo>
                  <a:pt x="407" y="1196"/>
                  <a:pt x="344" y="1196"/>
                  <a:pt x="278" y="1196"/>
                </a:cubicBezTo>
                <a:cubicBezTo>
                  <a:pt x="280" y="1217"/>
                  <a:pt x="282" y="1236"/>
                  <a:pt x="284" y="1254"/>
                </a:cubicBezTo>
                <a:cubicBezTo>
                  <a:pt x="287" y="1289"/>
                  <a:pt x="289" y="1291"/>
                  <a:pt x="324" y="1291"/>
                </a:cubicBezTo>
                <a:cubicBezTo>
                  <a:pt x="372" y="1291"/>
                  <a:pt x="421" y="1291"/>
                  <a:pt x="471" y="1291"/>
                </a:cubicBezTo>
                <a:cubicBezTo>
                  <a:pt x="471" y="1258"/>
                  <a:pt x="471" y="1228"/>
                  <a:pt x="471" y="1196"/>
                </a:cubicBezTo>
                <a:close/>
                <a:moveTo>
                  <a:pt x="281" y="1052"/>
                </a:moveTo>
                <a:cubicBezTo>
                  <a:pt x="281" y="1083"/>
                  <a:pt x="281" y="1112"/>
                  <a:pt x="281" y="1142"/>
                </a:cubicBezTo>
                <a:cubicBezTo>
                  <a:pt x="345" y="1142"/>
                  <a:pt x="408" y="1142"/>
                  <a:pt x="471" y="1142"/>
                </a:cubicBezTo>
                <a:cubicBezTo>
                  <a:pt x="471" y="1111"/>
                  <a:pt x="471" y="1082"/>
                  <a:pt x="471" y="1052"/>
                </a:cubicBezTo>
                <a:cubicBezTo>
                  <a:pt x="407" y="1052"/>
                  <a:pt x="345" y="1052"/>
                  <a:pt x="281" y="1052"/>
                </a:cubicBezTo>
                <a:close/>
                <a:moveTo>
                  <a:pt x="1095" y="406"/>
                </a:moveTo>
                <a:cubicBezTo>
                  <a:pt x="1056" y="343"/>
                  <a:pt x="1019" y="282"/>
                  <a:pt x="981" y="219"/>
                </a:cubicBezTo>
                <a:cubicBezTo>
                  <a:pt x="974" y="284"/>
                  <a:pt x="968" y="344"/>
                  <a:pt x="961" y="406"/>
                </a:cubicBezTo>
                <a:cubicBezTo>
                  <a:pt x="1004" y="406"/>
                  <a:pt x="1047" y="406"/>
                  <a:pt x="1095" y="406"/>
                </a:cubicBezTo>
                <a:close/>
                <a:moveTo>
                  <a:pt x="364" y="219"/>
                </a:moveTo>
                <a:cubicBezTo>
                  <a:pt x="324" y="285"/>
                  <a:pt x="288" y="344"/>
                  <a:pt x="251" y="406"/>
                </a:cubicBezTo>
                <a:cubicBezTo>
                  <a:pt x="297" y="406"/>
                  <a:pt x="340" y="406"/>
                  <a:pt x="384" y="406"/>
                </a:cubicBezTo>
                <a:cubicBezTo>
                  <a:pt x="377" y="344"/>
                  <a:pt x="371" y="285"/>
                  <a:pt x="364" y="219"/>
                </a:cubicBezTo>
                <a:close/>
                <a:moveTo>
                  <a:pt x="1025" y="1344"/>
                </a:moveTo>
                <a:cubicBezTo>
                  <a:pt x="973" y="1344"/>
                  <a:pt x="923" y="1344"/>
                  <a:pt x="873" y="1344"/>
                </a:cubicBezTo>
                <a:cubicBezTo>
                  <a:pt x="873" y="1376"/>
                  <a:pt x="873" y="1407"/>
                  <a:pt x="873" y="1438"/>
                </a:cubicBezTo>
                <a:cubicBezTo>
                  <a:pt x="936" y="1430"/>
                  <a:pt x="990" y="1397"/>
                  <a:pt x="1025" y="1344"/>
                </a:cubicBezTo>
                <a:close/>
                <a:moveTo>
                  <a:pt x="323" y="1344"/>
                </a:moveTo>
                <a:cubicBezTo>
                  <a:pt x="342" y="1387"/>
                  <a:pt x="411" y="1434"/>
                  <a:pt x="471" y="1437"/>
                </a:cubicBezTo>
                <a:cubicBezTo>
                  <a:pt x="471" y="1406"/>
                  <a:pt x="471" y="1375"/>
                  <a:pt x="471" y="1344"/>
                </a:cubicBezTo>
                <a:cubicBezTo>
                  <a:pt x="421" y="1344"/>
                  <a:pt x="372" y="1344"/>
                  <a:pt x="323" y="134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CFBF5E-41A0-02D8-3631-71DE320459EB}"/>
              </a:ext>
            </a:extLst>
          </p:cNvPr>
          <p:cNvGrpSpPr/>
          <p:nvPr/>
        </p:nvGrpSpPr>
        <p:grpSpPr>
          <a:xfrm>
            <a:off x="5409629" y="3912173"/>
            <a:ext cx="258618" cy="280888"/>
            <a:chOff x="3948113" y="1198563"/>
            <a:chExt cx="4302125" cy="4383087"/>
          </a:xfrm>
          <a:solidFill>
            <a:srgbClr val="FFC000"/>
          </a:solidFill>
        </p:grpSpPr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1F8B8C24-8564-EF4D-91E1-F56A17434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8113" y="2263775"/>
              <a:ext cx="4302125" cy="2028825"/>
            </a:xfrm>
            <a:custGeom>
              <a:avLst/>
              <a:gdLst>
                <a:gd name="T0" fmla="*/ 1209 w 1440"/>
                <a:gd name="T1" fmla="*/ 584 h 680"/>
                <a:gd name="T2" fmla="*/ 1243 w 1440"/>
                <a:gd name="T3" fmla="*/ 679 h 680"/>
                <a:gd name="T4" fmla="*/ 0 w 1440"/>
                <a:gd name="T5" fmla="*/ 640 h 680"/>
                <a:gd name="T6" fmla="*/ 240 w 1440"/>
                <a:gd name="T7" fmla="*/ 450 h 680"/>
                <a:gd name="T8" fmla="*/ 466 w 1440"/>
                <a:gd name="T9" fmla="*/ 212 h 680"/>
                <a:gd name="T10" fmla="*/ 622 w 1440"/>
                <a:gd name="T11" fmla="*/ 140 h 680"/>
                <a:gd name="T12" fmla="*/ 788 w 1440"/>
                <a:gd name="T13" fmla="*/ 15 h 680"/>
                <a:gd name="T14" fmla="*/ 982 w 1440"/>
                <a:gd name="T15" fmla="*/ 237 h 680"/>
                <a:gd name="T16" fmla="*/ 1424 w 1440"/>
                <a:gd name="T17" fmla="*/ 530 h 680"/>
                <a:gd name="T18" fmla="*/ 587 w 1440"/>
                <a:gd name="T19" fmla="*/ 182 h 680"/>
                <a:gd name="T20" fmla="*/ 671 w 1440"/>
                <a:gd name="T21" fmla="*/ 392 h 680"/>
                <a:gd name="T22" fmla="*/ 509 w 1440"/>
                <a:gd name="T23" fmla="*/ 437 h 680"/>
                <a:gd name="T24" fmla="*/ 500 w 1440"/>
                <a:gd name="T25" fmla="*/ 488 h 680"/>
                <a:gd name="T26" fmla="*/ 472 w 1440"/>
                <a:gd name="T27" fmla="*/ 578 h 680"/>
                <a:gd name="T28" fmla="*/ 734 w 1440"/>
                <a:gd name="T29" fmla="*/ 436 h 680"/>
                <a:gd name="T30" fmla="*/ 698 w 1440"/>
                <a:gd name="T31" fmla="*/ 489 h 680"/>
                <a:gd name="T32" fmla="*/ 840 w 1440"/>
                <a:gd name="T33" fmla="*/ 532 h 680"/>
                <a:gd name="T34" fmla="*/ 804 w 1440"/>
                <a:gd name="T35" fmla="*/ 585 h 680"/>
                <a:gd name="T36" fmla="*/ 864 w 1440"/>
                <a:gd name="T37" fmla="*/ 487 h 680"/>
                <a:gd name="T38" fmla="*/ 847 w 1440"/>
                <a:gd name="T39" fmla="*/ 435 h 680"/>
                <a:gd name="T40" fmla="*/ 721 w 1440"/>
                <a:gd name="T41" fmla="*/ 392 h 680"/>
                <a:gd name="T42" fmla="*/ 749 w 1440"/>
                <a:gd name="T43" fmla="*/ 334 h 680"/>
                <a:gd name="T44" fmla="*/ 625 w 1440"/>
                <a:gd name="T45" fmla="*/ 296 h 680"/>
                <a:gd name="T46" fmla="*/ 587 w 1440"/>
                <a:gd name="T47" fmla="*/ 182 h 680"/>
                <a:gd name="T48" fmla="*/ 839 w 1440"/>
                <a:gd name="T49" fmla="*/ 248 h 680"/>
                <a:gd name="T50" fmla="*/ 758 w 1440"/>
                <a:gd name="T51" fmla="*/ 272 h 680"/>
                <a:gd name="T52" fmla="*/ 1014 w 1440"/>
                <a:gd name="T53" fmla="*/ 440 h 680"/>
                <a:gd name="T54" fmla="*/ 1040 w 1440"/>
                <a:gd name="T55" fmla="*/ 387 h 680"/>
                <a:gd name="T56" fmla="*/ 861 w 1440"/>
                <a:gd name="T57" fmla="*/ 344 h 680"/>
                <a:gd name="T58" fmla="*/ 783 w 1440"/>
                <a:gd name="T59" fmla="*/ 90 h 680"/>
                <a:gd name="T60" fmla="*/ 509 w 1440"/>
                <a:gd name="T61" fmla="*/ 252 h 680"/>
                <a:gd name="T62" fmla="*/ 401 w 1440"/>
                <a:gd name="T63" fmla="*/ 591 h 680"/>
                <a:gd name="T64" fmla="*/ 1212 w 1440"/>
                <a:gd name="T65" fmla="*/ 505 h 680"/>
                <a:gd name="T66" fmla="*/ 1349 w 1440"/>
                <a:gd name="T67" fmla="*/ 526 h 680"/>
                <a:gd name="T68" fmla="*/ 1225 w 1440"/>
                <a:gd name="T69" fmla="*/ 488 h 680"/>
                <a:gd name="T70" fmla="*/ 1230 w 1440"/>
                <a:gd name="T71" fmla="*/ 411 h 680"/>
                <a:gd name="T72" fmla="*/ 1129 w 1440"/>
                <a:gd name="T73" fmla="*/ 341 h 680"/>
                <a:gd name="T74" fmla="*/ 1017 w 1440"/>
                <a:gd name="T75" fmla="*/ 279 h 680"/>
                <a:gd name="T76" fmla="*/ 359 w 1440"/>
                <a:gd name="T77" fmla="*/ 626 h 680"/>
                <a:gd name="T78" fmla="*/ 629 w 1440"/>
                <a:gd name="T79" fmla="*/ 504 h 680"/>
                <a:gd name="T80" fmla="*/ 909 w 1440"/>
                <a:gd name="T81" fmla="*/ 626 h 680"/>
                <a:gd name="T82" fmla="*/ 909 w 1440"/>
                <a:gd name="T83" fmla="*/ 626 h 680"/>
                <a:gd name="T84" fmla="*/ 724 w 1440"/>
                <a:gd name="T85" fmla="*/ 118 h 680"/>
                <a:gd name="T86" fmla="*/ 1162 w 1440"/>
                <a:gd name="T87" fmla="*/ 530 h 680"/>
                <a:gd name="T88" fmla="*/ 1159 w 1440"/>
                <a:gd name="T89" fmla="*/ 534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0" h="680">
                  <a:moveTo>
                    <a:pt x="1440" y="576"/>
                  </a:moveTo>
                  <a:cubicBezTo>
                    <a:pt x="1429" y="579"/>
                    <a:pt x="1417" y="583"/>
                    <a:pt x="1406" y="584"/>
                  </a:cubicBezTo>
                  <a:cubicBezTo>
                    <a:pt x="1342" y="584"/>
                    <a:pt x="1279" y="584"/>
                    <a:pt x="1209" y="584"/>
                  </a:cubicBezTo>
                  <a:cubicBezTo>
                    <a:pt x="1229" y="602"/>
                    <a:pt x="1245" y="618"/>
                    <a:pt x="1262" y="632"/>
                  </a:cubicBezTo>
                  <a:cubicBezTo>
                    <a:pt x="1275" y="642"/>
                    <a:pt x="1275" y="657"/>
                    <a:pt x="1270" y="668"/>
                  </a:cubicBezTo>
                  <a:cubicBezTo>
                    <a:pt x="1268" y="674"/>
                    <a:pt x="1252" y="679"/>
                    <a:pt x="1243" y="679"/>
                  </a:cubicBezTo>
                  <a:cubicBezTo>
                    <a:pt x="838" y="680"/>
                    <a:pt x="434" y="680"/>
                    <a:pt x="30" y="680"/>
                  </a:cubicBezTo>
                  <a:cubicBezTo>
                    <a:pt x="20" y="680"/>
                    <a:pt x="10" y="675"/>
                    <a:pt x="0" y="672"/>
                  </a:cubicBezTo>
                  <a:cubicBezTo>
                    <a:pt x="0" y="661"/>
                    <a:pt x="0" y="651"/>
                    <a:pt x="0" y="640"/>
                  </a:cubicBezTo>
                  <a:cubicBezTo>
                    <a:pt x="44" y="597"/>
                    <a:pt x="88" y="553"/>
                    <a:pt x="132" y="510"/>
                  </a:cubicBezTo>
                  <a:cubicBezTo>
                    <a:pt x="152" y="490"/>
                    <a:pt x="172" y="470"/>
                    <a:pt x="192" y="451"/>
                  </a:cubicBezTo>
                  <a:cubicBezTo>
                    <a:pt x="211" y="431"/>
                    <a:pt x="219" y="431"/>
                    <a:pt x="240" y="450"/>
                  </a:cubicBezTo>
                  <a:cubicBezTo>
                    <a:pt x="244" y="453"/>
                    <a:pt x="249" y="456"/>
                    <a:pt x="254" y="459"/>
                  </a:cubicBezTo>
                  <a:cubicBezTo>
                    <a:pt x="287" y="421"/>
                    <a:pt x="321" y="383"/>
                    <a:pt x="354" y="344"/>
                  </a:cubicBezTo>
                  <a:cubicBezTo>
                    <a:pt x="391" y="300"/>
                    <a:pt x="428" y="256"/>
                    <a:pt x="466" y="212"/>
                  </a:cubicBezTo>
                  <a:cubicBezTo>
                    <a:pt x="495" y="179"/>
                    <a:pt x="524" y="145"/>
                    <a:pt x="554" y="113"/>
                  </a:cubicBezTo>
                  <a:cubicBezTo>
                    <a:pt x="570" y="95"/>
                    <a:pt x="581" y="95"/>
                    <a:pt x="599" y="113"/>
                  </a:cubicBezTo>
                  <a:cubicBezTo>
                    <a:pt x="607" y="121"/>
                    <a:pt x="613" y="130"/>
                    <a:pt x="622" y="140"/>
                  </a:cubicBezTo>
                  <a:cubicBezTo>
                    <a:pt x="661" y="101"/>
                    <a:pt x="697" y="65"/>
                    <a:pt x="733" y="29"/>
                  </a:cubicBezTo>
                  <a:cubicBezTo>
                    <a:pt x="738" y="24"/>
                    <a:pt x="743" y="19"/>
                    <a:pt x="747" y="15"/>
                  </a:cubicBezTo>
                  <a:cubicBezTo>
                    <a:pt x="763" y="0"/>
                    <a:pt x="774" y="0"/>
                    <a:pt x="788" y="15"/>
                  </a:cubicBezTo>
                  <a:cubicBezTo>
                    <a:pt x="811" y="39"/>
                    <a:pt x="833" y="65"/>
                    <a:pt x="855" y="90"/>
                  </a:cubicBezTo>
                  <a:cubicBezTo>
                    <a:pt x="873" y="110"/>
                    <a:pt x="889" y="132"/>
                    <a:pt x="907" y="152"/>
                  </a:cubicBezTo>
                  <a:cubicBezTo>
                    <a:pt x="931" y="180"/>
                    <a:pt x="956" y="207"/>
                    <a:pt x="982" y="237"/>
                  </a:cubicBezTo>
                  <a:cubicBezTo>
                    <a:pt x="995" y="224"/>
                    <a:pt x="1007" y="211"/>
                    <a:pt x="1020" y="198"/>
                  </a:cubicBezTo>
                  <a:cubicBezTo>
                    <a:pt x="1055" y="163"/>
                    <a:pt x="1057" y="163"/>
                    <a:pt x="1093" y="199"/>
                  </a:cubicBezTo>
                  <a:cubicBezTo>
                    <a:pt x="1203" y="309"/>
                    <a:pt x="1313" y="420"/>
                    <a:pt x="1424" y="530"/>
                  </a:cubicBezTo>
                  <a:cubicBezTo>
                    <a:pt x="1429" y="535"/>
                    <a:pt x="1435" y="539"/>
                    <a:pt x="1440" y="544"/>
                  </a:cubicBezTo>
                  <a:cubicBezTo>
                    <a:pt x="1440" y="555"/>
                    <a:pt x="1440" y="565"/>
                    <a:pt x="1440" y="576"/>
                  </a:cubicBezTo>
                  <a:close/>
                  <a:moveTo>
                    <a:pt x="587" y="182"/>
                  </a:moveTo>
                  <a:cubicBezTo>
                    <a:pt x="570" y="234"/>
                    <a:pt x="553" y="286"/>
                    <a:pt x="536" y="341"/>
                  </a:cubicBezTo>
                  <a:cubicBezTo>
                    <a:pt x="583" y="341"/>
                    <a:pt x="627" y="341"/>
                    <a:pt x="671" y="341"/>
                  </a:cubicBezTo>
                  <a:cubicBezTo>
                    <a:pt x="671" y="359"/>
                    <a:pt x="671" y="375"/>
                    <a:pt x="671" y="392"/>
                  </a:cubicBezTo>
                  <a:cubicBezTo>
                    <a:pt x="632" y="392"/>
                    <a:pt x="594" y="392"/>
                    <a:pt x="556" y="392"/>
                  </a:cubicBezTo>
                  <a:cubicBezTo>
                    <a:pt x="517" y="392"/>
                    <a:pt x="517" y="392"/>
                    <a:pt x="508" y="430"/>
                  </a:cubicBezTo>
                  <a:cubicBezTo>
                    <a:pt x="508" y="431"/>
                    <a:pt x="509" y="433"/>
                    <a:pt x="509" y="437"/>
                  </a:cubicBezTo>
                  <a:cubicBezTo>
                    <a:pt x="523" y="437"/>
                    <a:pt x="537" y="437"/>
                    <a:pt x="551" y="437"/>
                  </a:cubicBezTo>
                  <a:cubicBezTo>
                    <a:pt x="551" y="455"/>
                    <a:pt x="551" y="471"/>
                    <a:pt x="551" y="488"/>
                  </a:cubicBezTo>
                  <a:cubicBezTo>
                    <a:pt x="533" y="488"/>
                    <a:pt x="517" y="487"/>
                    <a:pt x="500" y="488"/>
                  </a:cubicBezTo>
                  <a:cubicBezTo>
                    <a:pt x="495" y="489"/>
                    <a:pt x="487" y="493"/>
                    <a:pt x="486" y="498"/>
                  </a:cubicBezTo>
                  <a:cubicBezTo>
                    <a:pt x="475" y="528"/>
                    <a:pt x="466" y="559"/>
                    <a:pt x="456" y="593"/>
                  </a:cubicBezTo>
                  <a:cubicBezTo>
                    <a:pt x="463" y="587"/>
                    <a:pt x="468" y="582"/>
                    <a:pt x="472" y="578"/>
                  </a:cubicBezTo>
                  <a:cubicBezTo>
                    <a:pt x="515" y="535"/>
                    <a:pt x="557" y="492"/>
                    <a:pt x="600" y="451"/>
                  </a:cubicBezTo>
                  <a:cubicBezTo>
                    <a:pt x="608" y="443"/>
                    <a:pt x="623" y="437"/>
                    <a:pt x="634" y="437"/>
                  </a:cubicBezTo>
                  <a:cubicBezTo>
                    <a:pt x="668" y="435"/>
                    <a:pt x="701" y="436"/>
                    <a:pt x="734" y="436"/>
                  </a:cubicBezTo>
                  <a:cubicBezTo>
                    <a:pt x="745" y="436"/>
                    <a:pt x="756" y="436"/>
                    <a:pt x="767" y="436"/>
                  </a:cubicBezTo>
                  <a:cubicBezTo>
                    <a:pt x="767" y="455"/>
                    <a:pt x="767" y="471"/>
                    <a:pt x="767" y="489"/>
                  </a:cubicBezTo>
                  <a:cubicBezTo>
                    <a:pt x="743" y="489"/>
                    <a:pt x="721" y="489"/>
                    <a:pt x="698" y="489"/>
                  </a:cubicBezTo>
                  <a:cubicBezTo>
                    <a:pt x="702" y="497"/>
                    <a:pt x="707" y="501"/>
                    <a:pt x="712" y="506"/>
                  </a:cubicBezTo>
                  <a:cubicBezTo>
                    <a:pt x="729" y="524"/>
                    <a:pt x="748" y="535"/>
                    <a:pt x="774" y="532"/>
                  </a:cubicBezTo>
                  <a:cubicBezTo>
                    <a:pt x="796" y="530"/>
                    <a:pt x="818" y="532"/>
                    <a:pt x="840" y="532"/>
                  </a:cubicBezTo>
                  <a:cubicBezTo>
                    <a:pt x="840" y="548"/>
                    <a:pt x="840" y="562"/>
                    <a:pt x="840" y="575"/>
                  </a:cubicBezTo>
                  <a:cubicBezTo>
                    <a:pt x="840" y="577"/>
                    <a:pt x="839" y="580"/>
                    <a:pt x="838" y="585"/>
                  </a:cubicBezTo>
                  <a:cubicBezTo>
                    <a:pt x="827" y="585"/>
                    <a:pt x="817" y="585"/>
                    <a:pt x="804" y="585"/>
                  </a:cubicBezTo>
                  <a:cubicBezTo>
                    <a:pt x="837" y="621"/>
                    <a:pt x="837" y="621"/>
                    <a:pt x="868" y="590"/>
                  </a:cubicBezTo>
                  <a:cubicBezTo>
                    <a:pt x="890" y="568"/>
                    <a:pt x="912" y="546"/>
                    <a:pt x="933" y="525"/>
                  </a:cubicBezTo>
                  <a:cubicBezTo>
                    <a:pt x="914" y="501"/>
                    <a:pt x="896" y="481"/>
                    <a:pt x="864" y="487"/>
                  </a:cubicBezTo>
                  <a:cubicBezTo>
                    <a:pt x="847" y="491"/>
                    <a:pt x="830" y="488"/>
                    <a:pt x="813" y="488"/>
                  </a:cubicBezTo>
                  <a:cubicBezTo>
                    <a:pt x="813" y="469"/>
                    <a:pt x="813" y="453"/>
                    <a:pt x="813" y="437"/>
                  </a:cubicBezTo>
                  <a:cubicBezTo>
                    <a:pt x="823" y="436"/>
                    <a:pt x="833" y="436"/>
                    <a:pt x="847" y="435"/>
                  </a:cubicBezTo>
                  <a:cubicBezTo>
                    <a:pt x="836" y="424"/>
                    <a:pt x="827" y="419"/>
                    <a:pt x="821" y="411"/>
                  </a:cubicBezTo>
                  <a:cubicBezTo>
                    <a:pt x="809" y="396"/>
                    <a:pt x="794" y="390"/>
                    <a:pt x="775" y="392"/>
                  </a:cubicBezTo>
                  <a:cubicBezTo>
                    <a:pt x="757" y="393"/>
                    <a:pt x="739" y="392"/>
                    <a:pt x="721" y="392"/>
                  </a:cubicBezTo>
                  <a:cubicBezTo>
                    <a:pt x="721" y="373"/>
                    <a:pt x="721" y="357"/>
                    <a:pt x="721" y="341"/>
                  </a:cubicBezTo>
                  <a:cubicBezTo>
                    <a:pt x="730" y="340"/>
                    <a:pt x="738" y="340"/>
                    <a:pt x="745" y="339"/>
                  </a:cubicBezTo>
                  <a:cubicBezTo>
                    <a:pt x="747" y="338"/>
                    <a:pt x="748" y="336"/>
                    <a:pt x="749" y="334"/>
                  </a:cubicBezTo>
                  <a:cubicBezTo>
                    <a:pt x="741" y="328"/>
                    <a:pt x="732" y="323"/>
                    <a:pt x="726" y="316"/>
                  </a:cubicBezTo>
                  <a:cubicBezTo>
                    <a:pt x="713" y="300"/>
                    <a:pt x="698" y="294"/>
                    <a:pt x="678" y="296"/>
                  </a:cubicBezTo>
                  <a:cubicBezTo>
                    <a:pt x="660" y="297"/>
                    <a:pt x="642" y="296"/>
                    <a:pt x="625" y="296"/>
                  </a:cubicBezTo>
                  <a:cubicBezTo>
                    <a:pt x="625" y="277"/>
                    <a:pt x="625" y="261"/>
                    <a:pt x="625" y="245"/>
                  </a:cubicBezTo>
                  <a:cubicBezTo>
                    <a:pt x="634" y="244"/>
                    <a:pt x="642" y="244"/>
                    <a:pt x="648" y="243"/>
                  </a:cubicBezTo>
                  <a:cubicBezTo>
                    <a:pt x="628" y="223"/>
                    <a:pt x="608" y="203"/>
                    <a:pt x="587" y="182"/>
                  </a:cubicBezTo>
                  <a:close/>
                  <a:moveTo>
                    <a:pt x="762" y="196"/>
                  </a:moveTo>
                  <a:cubicBezTo>
                    <a:pt x="790" y="196"/>
                    <a:pt x="814" y="196"/>
                    <a:pt x="839" y="196"/>
                  </a:cubicBezTo>
                  <a:cubicBezTo>
                    <a:pt x="839" y="214"/>
                    <a:pt x="839" y="231"/>
                    <a:pt x="839" y="248"/>
                  </a:cubicBezTo>
                  <a:cubicBezTo>
                    <a:pt x="814" y="248"/>
                    <a:pt x="791" y="247"/>
                    <a:pt x="768" y="248"/>
                  </a:cubicBezTo>
                  <a:cubicBezTo>
                    <a:pt x="762" y="249"/>
                    <a:pt x="756" y="253"/>
                    <a:pt x="750" y="256"/>
                  </a:cubicBezTo>
                  <a:cubicBezTo>
                    <a:pt x="753" y="261"/>
                    <a:pt x="754" y="268"/>
                    <a:pt x="758" y="272"/>
                  </a:cubicBezTo>
                  <a:cubicBezTo>
                    <a:pt x="816" y="330"/>
                    <a:pt x="875" y="389"/>
                    <a:pt x="933" y="447"/>
                  </a:cubicBezTo>
                  <a:cubicBezTo>
                    <a:pt x="946" y="460"/>
                    <a:pt x="958" y="472"/>
                    <a:pt x="970" y="485"/>
                  </a:cubicBezTo>
                  <a:cubicBezTo>
                    <a:pt x="985" y="469"/>
                    <a:pt x="999" y="455"/>
                    <a:pt x="1014" y="440"/>
                  </a:cubicBezTo>
                  <a:cubicBezTo>
                    <a:pt x="996" y="440"/>
                    <a:pt x="978" y="440"/>
                    <a:pt x="962" y="440"/>
                  </a:cubicBezTo>
                  <a:cubicBezTo>
                    <a:pt x="962" y="421"/>
                    <a:pt x="962" y="405"/>
                    <a:pt x="962" y="387"/>
                  </a:cubicBezTo>
                  <a:cubicBezTo>
                    <a:pt x="988" y="387"/>
                    <a:pt x="1013" y="387"/>
                    <a:pt x="1040" y="387"/>
                  </a:cubicBezTo>
                  <a:cubicBezTo>
                    <a:pt x="1032" y="378"/>
                    <a:pt x="1025" y="373"/>
                    <a:pt x="1021" y="366"/>
                  </a:cubicBezTo>
                  <a:cubicBezTo>
                    <a:pt x="1012" y="348"/>
                    <a:pt x="998" y="343"/>
                    <a:pt x="979" y="344"/>
                  </a:cubicBezTo>
                  <a:cubicBezTo>
                    <a:pt x="940" y="345"/>
                    <a:pt x="901" y="344"/>
                    <a:pt x="861" y="344"/>
                  </a:cubicBezTo>
                  <a:cubicBezTo>
                    <a:pt x="861" y="326"/>
                    <a:pt x="861" y="309"/>
                    <a:pt x="861" y="292"/>
                  </a:cubicBezTo>
                  <a:cubicBezTo>
                    <a:pt x="893" y="292"/>
                    <a:pt x="923" y="292"/>
                    <a:pt x="957" y="292"/>
                  </a:cubicBezTo>
                  <a:cubicBezTo>
                    <a:pt x="898" y="223"/>
                    <a:pt x="842" y="158"/>
                    <a:pt x="783" y="90"/>
                  </a:cubicBezTo>
                  <a:cubicBezTo>
                    <a:pt x="776" y="127"/>
                    <a:pt x="769" y="160"/>
                    <a:pt x="762" y="196"/>
                  </a:cubicBezTo>
                  <a:close/>
                  <a:moveTo>
                    <a:pt x="401" y="591"/>
                  </a:moveTo>
                  <a:cubicBezTo>
                    <a:pt x="437" y="475"/>
                    <a:pt x="473" y="364"/>
                    <a:pt x="509" y="252"/>
                  </a:cubicBezTo>
                  <a:cubicBezTo>
                    <a:pt x="507" y="251"/>
                    <a:pt x="506" y="251"/>
                    <a:pt x="505" y="250"/>
                  </a:cubicBezTo>
                  <a:cubicBezTo>
                    <a:pt x="435" y="332"/>
                    <a:pt x="364" y="414"/>
                    <a:pt x="293" y="496"/>
                  </a:cubicBezTo>
                  <a:cubicBezTo>
                    <a:pt x="331" y="530"/>
                    <a:pt x="365" y="560"/>
                    <a:pt x="401" y="591"/>
                  </a:cubicBezTo>
                  <a:close/>
                  <a:moveTo>
                    <a:pt x="1017" y="279"/>
                  </a:moveTo>
                  <a:cubicBezTo>
                    <a:pt x="1053" y="320"/>
                    <a:pt x="1090" y="362"/>
                    <a:pt x="1126" y="405"/>
                  </a:cubicBezTo>
                  <a:cubicBezTo>
                    <a:pt x="1155" y="438"/>
                    <a:pt x="1183" y="472"/>
                    <a:pt x="1212" y="505"/>
                  </a:cubicBezTo>
                  <a:cubicBezTo>
                    <a:pt x="1221" y="515"/>
                    <a:pt x="1232" y="530"/>
                    <a:pt x="1243" y="531"/>
                  </a:cubicBezTo>
                  <a:cubicBezTo>
                    <a:pt x="1277" y="534"/>
                    <a:pt x="1311" y="532"/>
                    <a:pt x="1345" y="532"/>
                  </a:cubicBezTo>
                  <a:cubicBezTo>
                    <a:pt x="1347" y="530"/>
                    <a:pt x="1348" y="528"/>
                    <a:pt x="1349" y="526"/>
                  </a:cubicBezTo>
                  <a:cubicBezTo>
                    <a:pt x="1341" y="520"/>
                    <a:pt x="1332" y="515"/>
                    <a:pt x="1326" y="507"/>
                  </a:cubicBezTo>
                  <a:cubicBezTo>
                    <a:pt x="1313" y="491"/>
                    <a:pt x="1298" y="486"/>
                    <a:pt x="1278" y="488"/>
                  </a:cubicBezTo>
                  <a:cubicBezTo>
                    <a:pt x="1260" y="489"/>
                    <a:pt x="1242" y="488"/>
                    <a:pt x="1225" y="488"/>
                  </a:cubicBezTo>
                  <a:cubicBezTo>
                    <a:pt x="1225" y="469"/>
                    <a:pt x="1225" y="453"/>
                    <a:pt x="1225" y="437"/>
                  </a:cubicBezTo>
                  <a:cubicBezTo>
                    <a:pt x="1234" y="436"/>
                    <a:pt x="1242" y="435"/>
                    <a:pt x="1256" y="434"/>
                  </a:cubicBezTo>
                  <a:cubicBezTo>
                    <a:pt x="1244" y="424"/>
                    <a:pt x="1236" y="419"/>
                    <a:pt x="1230" y="411"/>
                  </a:cubicBezTo>
                  <a:cubicBezTo>
                    <a:pt x="1217" y="396"/>
                    <a:pt x="1203" y="390"/>
                    <a:pt x="1183" y="392"/>
                  </a:cubicBezTo>
                  <a:cubicBezTo>
                    <a:pt x="1165" y="393"/>
                    <a:pt x="1147" y="392"/>
                    <a:pt x="1129" y="392"/>
                  </a:cubicBezTo>
                  <a:cubicBezTo>
                    <a:pt x="1129" y="373"/>
                    <a:pt x="1129" y="357"/>
                    <a:pt x="1129" y="341"/>
                  </a:cubicBezTo>
                  <a:cubicBezTo>
                    <a:pt x="1138" y="340"/>
                    <a:pt x="1146" y="340"/>
                    <a:pt x="1152" y="340"/>
                  </a:cubicBezTo>
                  <a:cubicBezTo>
                    <a:pt x="1119" y="307"/>
                    <a:pt x="1087" y="274"/>
                    <a:pt x="1054" y="242"/>
                  </a:cubicBezTo>
                  <a:cubicBezTo>
                    <a:pt x="1043" y="253"/>
                    <a:pt x="1031" y="266"/>
                    <a:pt x="1017" y="279"/>
                  </a:cubicBezTo>
                  <a:close/>
                  <a:moveTo>
                    <a:pt x="220" y="503"/>
                  </a:moveTo>
                  <a:cubicBezTo>
                    <a:pt x="178" y="545"/>
                    <a:pt x="137" y="586"/>
                    <a:pt x="97" y="626"/>
                  </a:cubicBezTo>
                  <a:cubicBezTo>
                    <a:pt x="182" y="626"/>
                    <a:pt x="270" y="626"/>
                    <a:pt x="359" y="626"/>
                  </a:cubicBezTo>
                  <a:cubicBezTo>
                    <a:pt x="311" y="584"/>
                    <a:pt x="265" y="543"/>
                    <a:pt x="220" y="503"/>
                  </a:cubicBezTo>
                  <a:close/>
                  <a:moveTo>
                    <a:pt x="768" y="627"/>
                  </a:moveTo>
                  <a:cubicBezTo>
                    <a:pt x="719" y="583"/>
                    <a:pt x="672" y="542"/>
                    <a:pt x="629" y="504"/>
                  </a:cubicBezTo>
                  <a:cubicBezTo>
                    <a:pt x="587" y="546"/>
                    <a:pt x="546" y="587"/>
                    <a:pt x="505" y="627"/>
                  </a:cubicBezTo>
                  <a:cubicBezTo>
                    <a:pt x="590" y="627"/>
                    <a:pt x="678" y="627"/>
                    <a:pt x="768" y="627"/>
                  </a:cubicBezTo>
                  <a:close/>
                  <a:moveTo>
                    <a:pt x="909" y="626"/>
                  </a:moveTo>
                  <a:cubicBezTo>
                    <a:pt x="998" y="626"/>
                    <a:pt x="1086" y="626"/>
                    <a:pt x="1175" y="626"/>
                  </a:cubicBezTo>
                  <a:cubicBezTo>
                    <a:pt x="1127" y="583"/>
                    <a:pt x="1080" y="542"/>
                    <a:pt x="1034" y="501"/>
                  </a:cubicBezTo>
                  <a:cubicBezTo>
                    <a:pt x="992" y="543"/>
                    <a:pt x="951" y="584"/>
                    <a:pt x="909" y="626"/>
                  </a:cubicBezTo>
                  <a:close/>
                  <a:moveTo>
                    <a:pt x="666" y="177"/>
                  </a:moveTo>
                  <a:cubicBezTo>
                    <a:pt x="677" y="189"/>
                    <a:pt x="690" y="201"/>
                    <a:pt x="704" y="215"/>
                  </a:cubicBezTo>
                  <a:cubicBezTo>
                    <a:pt x="711" y="182"/>
                    <a:pt x="717" y="150"/>
                    <a:pt x="724" y="118"/>
                  </a:cubicBezTo>
                  <a:cubicBezTo>
                    <a:pt x="704" y="138"/>
                    <a:pt x="685" y="157"/>
                    <a:pt x="666" y="177"/>
                  </a:cubicBezTo>
                  <a:close/>
                  <a:moveTo>
                    <a:pt x="1159" y="534"/>
                  </a:moveTo>
                  <a:cubicBezTo>
                    <a:pt x="1160" y="533"/>
                    <a:pt x="1161" y="531"/>
                    <a:pt x="1162" y="530"/>
                  </a:cubicBezTo>
                  <a:cubicBezTo>
                    <a:pt x="1146" y="511"/>
                    <a:pt x="1131" y="491"/>
                    <a:pt x="1114" y="473"/>
                  </a:cubicBezTo>
                  <a:cubicBezTo>
                    <a:pt x="1098" y="454"/>
                    <a:pt x="1084" y="428"/>
                    <a:pt x="1048" y="444"/>
                  </a:cubicBezTo>
                  <a:cubicBezTo>
                    <a:pt x="1088" y="472"/>
                    <a:pt x="1117" y="511"/>
                    <a:pt x="1159" y="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5E26EC90-6E8D-495B-65B7-FD28314EFC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8113" y="1198563"/>
              <a:ext cx="1057275" cy="1133475"/>
            </a:xfrm>
            <a:custGeom>
              <a:avLst/>
              <a:gdLst>
                <a:gd name="T0" fmla="*/ 0 w 354"/>
                <a:gd name="T1" fmla="*/ 157 h 380"/>
                <a:gd name="T2" fmla="*/ 47 w 354"/>
                <a:gd name="T3" fmla="*/ 76 h 380"/>
                <a:gd name="T4" fmla="*/ 310 w 354"/>
                <a:gd name="T5" fmla="*/ 101 h 380"/>
                <a:gd name="T6" fmla="*/ 287 w 354"/>
                <a:gd name="T7" fmla="*/ 320 h 380"/>
                <a:gd name="T8" fmla="*/ 63 w 354"/>
                <a:gd name="T9" fmla="*/ 331 h 380"/>
                <a:gd name="T10" fmla="*/ 0 w 354"/>
                <a:gd name="T11" fmla="*/ 233 h 380"/>
                <a:gd name="T12" fmla="*/ 0 w 354"/>
                <a:gd name="T13" fmla="*/ 157 h 380"/>
                <a:gd name="T14" fmla="*/ 284 w 354"/>
                <a:gd name="T15" fmla="*/ 196 h 380"/>
                <a:gd name="T16" fmla="*/ 168 w 354"/>
                <a:gd name="T17" fmla="*/ 78 h 380"/>
                <a:gd name="T18" fmla="*/ 51 w 354"/>
                <a:gd name="T19" fmla="*/ 192 h 380"/>
                <a:gd name="T20" fmla="*/ 164 w 354"/>
                <a:gd name="T21" fmla="*/ 314 h 380"/>
                <a:gd name="T22" fmla="*/ 284 w 354"/>
                <a:gd name="T23" fmla="*/ 19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4" h="380">
                  <a:moveTo>
                    <a:pt x="0" y="157"/>
                  </a:moveTo>
                  <a:cubicBezTo>
                    <a:pt x="12" y="128"/>
                    <a:pt x="24" y="99"/>
                    <a:pt x="47" y="76"/>
                  </a:cubicBezTo>
                  <a:cubicBezTo>
                    <a:pt x="123" y="0"/>
                    <a:pt x="250" y="12"/>
                    <a:pt x="310" y="101"/>
                  </a:cubicBezTo>
                  <a:cubicBezTo>
                    <a:pt x="354" y="167"/>
                    <a:pt x="344" y="266"/>
                    <a:pt x="287" y="320"/>
                  </a:cubicBezTo>
                  <a:cubicBezTo>
                    <a:pt x="226" y="378"/>
                    <a:pt x="125" y="380"/>
                    <a:pt x="63" y="331"/>
                  </a:cubicBezTo>
                  <a:cubicBezTo>
                    <a:pt x="30" y="305"/>
                    <a:pt x="14" y="270"/>
                    <a:pt x="0" y="233"/>
                  </a:cubicBezTo>
                  <a:cubicBezTo>
                    <a:pt x="0" y="208"/>
                    <a:pt x="0" y="182"/>
                    <a:pt x="0" y="157"/>
                  </a:cubicBezTo>
                  <a:close/>
                  <a:moveTo>
                    <a:pt x="284" y="196"/>
                  </a:moveTo>
                  <a:cubicBezTo>
                    <a:pt x="287" y="129"/>
                    <a:pt x="231" y="78"/>
                    <a:pt x="168" y="78"/>
                  </a:cubicBezTo>
                  <a:cubicBezTo>
                    <a:pt x="106" y="78"/>
                    <a:pt x="54" y="128"/>
                    <a:pt x="51" y="192"/>
                  </a:cubicBezTo>
                  <a:cubicBezTo>
                    <a:pt x="48" y="261"/>
                    <a:pt x="111" y="313"/>
                    <a:pt x="164" y="314"/>
                  </a:cubicBezTo>
                  <a:cubicBezTo>
                    <a:pt x="231" y="315"/>
                    <a:pt x="289" y="258"/>
                    <a:pt x="284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374E8AC1-AA40-8ED0-2FBF-EB977B8A2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1" y="5429250"/>
              <a:ext cx="646113" cy="152400"/>
            </a:xfrm>
            <a:custGeom>
              <a:avLst/>
              <a:gdLst>
                <a:gd name="T0" fmla="*/ 0 w 216"/>
                <a:gd name="T1" fmla="*/ 51 h 51"/>
                <a:gd name="T2" fmla="*/ 0 w 216"/>
                <a:gd name="T3" fmla="*/ 0 h 51"/>
                <a:gd name="T4" fmla="*/ 216 w 216"/>
                <a:gd name="T5" fmla="*/ 0 h 51"/>
                <a:gd name="T6" fmla="*/ 216 w 216"/>
                <a:gd name="T7" fmla="*/ 51 h 51"/>
                <a:gd name="T8" fmla="*/ 0 w 216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51">
                  <a:moveTo>
                    <a:pt x="0" y="51"/>
                  </a:moveTo>
                  <a:cubicBezTo>
                    <a:pt x="0" y="35"/>
                    <a:pt x="0" y="18"/>
                    <a:pt x="0" y="0"/>
                  </a:cubicBezTo>
                  <a:cubicBezTo>
                    <a:pt x="72" y="0"/>
                    <a:pt x="143" y="0"/>
                    <a:pt x="216" y="0"/>
                  </a:cubicBezTo>
                  <a:cubicBezTo>
                    <a:pt x="216" y="17"/>
                    <a:pt x="216" y="34"/>
                    <a:pt x="216" y="51"/>
                  </a:cubicBezTo>
                  <a:cubicBezTo>
                    <a:pt x="144" y="51"/>
                    <a:pt x="72" y="51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37EB9351-3553-AA00-6F37-778C78F9F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1" y="5000625"/>
              <a:ext cx="1149350" cy="147638"/>
            </a:xfrm>
            <a:custGeom>
              <a:avLst/>
              <a:gdLst>
                <a:gd name="T0" fmla="*/ 385 w 385"/>
                <a:gd name="T1" fmla="*/ 0 h 50"/>
                <a:gd name="T2" fmla="*/ 385 w 385"/>
                <a:gd name="T3" fmla="*/ 50 h 50"/>
                <a:gd name="T4" fmla="*/ 0 w 385"/>
                <a:gd name="T5" fmla="*/ 50 h 50"/>
                <a:gd name="T6" fmla="*/ 0 w 385"/>
                <a:gd name="T7" fmla="*/ 0 h 50"/>
                <a:gd name="T8" fmla="*/ 385 w 385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0">
                  <a:moveTo>
                    <a:pt x="385" y="0"/>
                  </a:moveTo>
                  <a:cubicBezTo>
                    <a:pt x="385" y="18"/>
                    <a:pt x="385" y="33"/>
                    <a:pt x="385" y="50"/>
                  </a:cubicBezTo>
                  <a:cubicBezTo>
                    <a:pt x="257" y="50"/>
                    <a:pt x="129" y="50"/>
                    <a:pt x="0" y="50"/>
                  </a:cubicBezTo>
                  <a:cubicBezTo>
                    <a:pt x="0" y="34"/>
                    <a:pt x="0" y="18"/>
                    <a:pt x="0" y="0"/>
                  </a:cubicBezTo>
                  <a:cubicBezTo>
                    <a:pt x="127" y="0"/>
                    <a:pt x="255" y="0"/>
                    <a:pt x="38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8BBD26CB-EB2F-ED1F-90D8-145AC721F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038" y="4570413"/>
              <a:ext cx="1139825" cy="149225"/>
            </a:xfrm>
            <a:custGeom>
              <a:avLst/>
              <a:gdLst>
                <a:gd name="T0" fmla="*/ 0 w 381"/>
                <a:gd name="T1" fmla="*/ 50 h 50"/>
                <a:gd name="T2" fmla="*/ 0 w 381"/>
                <a:gd name="T3" fmla="*/ 0 h 50"/>
                <a:gd name="T4" fmla="*/ 381 w 381"/>
                <a:gd name="T5" fmla="*/ 0 h 50"/>
                <a:gd name="T6" fmla="*/ 381 w 381"/>
                <a:gd name="T7" fmla="*/ 50 h 50"/>
                <a:gd name="T8" fmla="*/ 0 w 381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50">
                  <a:moveTo>
                    <a:pt x="0" y="50"/>
                  </a:moveTo>
                  <a:cubicBezTo>
                    <a:pt x="0" y="33"/>
                    <a:pt x="0" y="17"/>
                    <a:pt x="0" y="0"/>
                  </a:cubicBezTo>
                  <a:cubicBezTo>
                    <a:pt x="127" y="0"/>
                    <a:pt x="253" y="0"/>
                    <a:pt x="381" y="0"/>
                  </a:cubicBezTo>
                  <a:cubicBezTo>
                    <a:pt x="381" y="16"/>
                    <a:pt x="381" y="32"/>
                    <a:pt x="381" y="50"/>
                  </a:cubicBezTo>
                  <a:cubicBezTo>
                    <a:pt x="255" y="50"/>
                    <a:pt x="128" y="50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E4ED7047-68EF-33B7-0A75-E21A3471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1338" y="4570413"/>
              <a:ext cx="922338" cy="149225"/>
            </a:xfrm>
            <a:custGeom>
              <a:avLst/>
              <a:gdLst>
                <a:gd name="T0" fmla="*/ 0 w 309"/>
                <a:gd name="T1" fmla="*/ 50 h 50"/>
                <a:gd name="T2" fmla="*/ 0 w 309"/>
                <a:gd name="T3" fmla="*/ 0 h 50"/>
                <a:gd name="T4" fmla="*/ 309 w 309"/>
                <a:gd name="T5" fmla="*/ 0 h 50"/>
                <a:gd name="T6" fmla="*/ 309 w 309"/>
                <a:gd name="T7" fmla="*/ 50 h 50"/>
                <a:gd name="T8" fmla="*/ 0 w 30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50">
                  <a:moveTo>
                    <a:pt x="0" y="50"/>
                  </a:moveTo>
                  <a:cubicBezTo>
                    <a:pt x="0" y="32"/>
                    <a:pt x="0" y="17"/>
                    <a:pt x="0" y="0"/>
                  </a:cubicBezTo>
                  <a:cubicBezTo>
                    <a:pt x="103" y="0"/>
                    <a:pt x="205" y="0"/>
                    <a:pt x="309" y="0"/>
                  </a:cubicBezTo>
                  <a:cubicBezTo>
                    <a:pt x="309" y="16"/>
                    <a:pt x="309" y="32"/>
                    <a:pt x="309" y="50"/>
                  </a:cubicBezTo>
                  <a:cubicBezTo>
                    <a:pt x="207" y="50"/>
                    <a:pt x="104" y="50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422F3FC-324A-B0FA-135F-B08982EBB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5000625"/>
              <a:ext cx="647700" cy="147638"/>
            </a:xfrm>
            <a:custGeom>
              <a:avLst/>
              <a:gdLst>
                <a:gd name="T0" fmla="*/ 0 w 217"/>
                <a:gd name="T1" fmla="*/ 50 h 50"/>
                <a:gd name="T2" fmla="*/ 0 w 217"/>
                <a:gd name="T3" fmla="*/ 0 h 50"/>
                <a:gd name="T4" fmla="*/ 217 w 217"/>
                <a:gd name="T5" fmla="*/ 0 h 50"/>
                <a:gd name="T6" fmla="*/ 217 w 217"/>
                <a:gd name="T7" fmla="*/ 50 h 50"/>
                <a:gd name="T8" fmla="*/ 0 w 21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50">
                  <a:moveTo>
                    <a:pt x="0" y="50"/>
                  </a:moveTo>
                  <a:cubicBezTo>
                    <a:pt x="0" y="32"/>
                    <a:pt x="0" y="17"/>
                    <a:pt x="0" y="0"/>
                  </a:cubicBezTo>
                  <a:cubicBezTo>
                    <a:pt x="73" y="0"/>
                    <a:pt x="144" y="0"/>
                    <a:pt x="217" y="0"/>
                  </a:cubicBezTo>
                  <a:cubicBezTo>
                    <a:pt x="217" y="16"/>
                    <a:pt x="217" y="32"/>
                    <a:pt x="217" y="50"/>
                  </a:cubicBezTo>
                  <a:cubicBezTo>
                    <a:pt x="146" y="50"/>
                    <a:pt x="74" y="50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C2286B36-E56D-2016-B59C-32862493D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888" y="4570413"/>
              <a:ext cx="571500" cy="146050"/>
            </a:xfrm>
            <a:custGeom>
              <a:avLst/>
              <a:gdLst>
                <a:gd name="T0" fmla="*/ 191 w 191"/>
                <a:gd name="T1" fmla="*/ 0 h 49"/>
                <a:gd name="T2" fmla="*/ 191 w 191"/>
                <a:gd name="T3" fmla="*/ 49 h 49"/>
                <a:gd name="T4" fmla="*/ 0 w 191"/>
                <a:gd name="T5" fmla="*/ 49 h 49"/>
                <a:gd name="T6" fmla="*/ 0 w 191"/>
                <a:gd name="T7" fmla="*/ 0 h 49"/>
                <a:gd name="T8" fmla="*/ 191 w 19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49">
                  <a:moveTo>
                    <a:pt x="191" y="0"/>
                  </a:moveTo>
                  <a:cubicBezTo>
                    <a:pt x="191" y="17"/>
                    <a:pt x="191" y="33"/>
                    <a:pt x="191" y="49"/>
                  </a:cubicBezTo>
                  <a:cubicBezTo>
                    <a:pt x="127" y="49"/>
                    <a:pt x="65" y="49"/>
                    <a:pt x="0" y="49"/>
                  </a:cubicBezTo>
                  <a:cubicBezTo>
                    <a:pt x="0" y="34"/>
                    <a:pt x="0" y="18"/>
                    <a:pt x="0" y="0"/>
                  </a:cubicBezTo>
                  <a:cubicBezTo>
                    <a:pt x="63" y="0"/>
                    <a:pt x="126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AEBAAE-3A7E-5FC3-E5F4-E418100E7746}"/>
              </a:ext>
            </a:extLst>
          </p:cNvPr>
          <p:cNvGrpSpPr/>
          <p:nvPr/>
        </p:nvGrpSpPr>
        <p:grpSpPr>
          <a:xfrm>
            <a:off x="2580560" y="2606937"/>
            <a:ext cx="243023" cy="199580"/>
            <a:chOff x="3873500" y="1725613"/>
            <a:chExt cx="4445000" cy="3424238"/>
          </a:xfrm>
          <a:solidFill>
            <a:srgbClr val="FFC000"/>
          </a:solidFill>
        </p:grpSpPr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CAAD00-3608-9F3F-D761-22BEEB3B8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3500" y="2227263"/>
              <a:ext cx="4445000" cy="2922588"/>
            </a:xfrm>
            <a:custGeom>
              <a:avLst/>
              <a:gdLst>
                <a:gd name="T0" fmla="*/ 384 w 1488"/>
                <a:gd name="T1" fmla="*/ 332 h 979"/>
                <a:gd name="T2" fmla="*/ 487 w 1488"/>
                <a:gd name="T3" fmla="*/ 59 h 979"/>
                <a:gd name="T4" fmla="*/ 566 w 1488"/>
                <a:gd name="T5" fmla="*/ 55 h 979"/>
                <a:gd name="T6" fmla="*/ 460 w 1488"/>
                <a:gd name="T7" fmla="*/ 331 h 979"/>
                <a:gd name="T8" fmla="*/ 624 w 1488"/>
                <a:gd name="T9" fmla="*/ 224 h 979"/>
                <a:gd name="T10" fmla="*/ 875 w 1488"/>
                <a:gd name="T11" fmla="*/ 240 h 979"/>
                <a:gd name="T12" fmla="*/ 964 w 1488"/>
                <a:gd name="T13" fmla="*/ 98 h 979"/>
                <a:gd name="T14" fmla="*/ 957 w 1488"/>
                <a:gd name="T15" fmla="*/ 15 h 979"/>
                <a:gd name="T16" fmla="*/ 1080 w 1488"/>
                <a:gd name="T17" fmla="*/ 332 h 979"/>
                <a:gd name="T18" fmla="*/ 1488 w 1488"/>
                <a:gd name="T19" fmla="*/ 344 h 979"/>
                <a:gd name="T20" fmla="*/ 1381 w 1488"/>
                <a:gd name="T21" fmla="*/ 601 h 979"/>
                <a:gd name="T22" fmla="*/ 1068 w 1488"/>
                <a:gd name="T23" fmla="*/ 738 h 979"/>
                <a:gd name="T24" fmla="*/ 815 w 1488"/>
                <a:gd name="T25" fmla="*/ 948 h 979"/>
                <a:gd name="T26" fmla="*/ 1027 w 1488"/>
                <a:gd name="T27" fmla="*/ 676 h 979"/>
                <a:gd name="T28" fmla="*/ 938 w 1488"/>
                <a:gd name="T29" fmla="*/ 793 h 979"/>
                <a:gd name="T30" fmla="*/ 491 w 1488"/>
                <a:gd name="T31" fmla="*/ 676 h 979"/>
                <a:gd name="T32" fmla="*/ 541 w 1488"/>
                <a:gd name="T33" fmla="*/ 850 h 979"/>
                <a:gd name="T34" fmla="*/ 638 w 1488"/>
                <a:gd name="T35" fmla="*/ 971 h 979"/>
                <a:gd name="T36" fmla="*/ 405 w 1488"/>
                <a:gd name="T37" fmla="*/ 672 h 979"/>
                <a:gd name="T38" fmla="*/ 0 w 1488"/>
                <a:gd name="T39" fmla="*/ 412 h 979"/>
                <a:gd name="T40" fmla="*/ 51 w 1488"/>
                <a:gd name="T41" fmla="*/ 385 h 979"/>
                <a:gd name="T42" fmla="*/ 253 w 1488"/>
                <a:gd name="T43" fmla="*/ 432 h 979"/>
                <a:gd name="T44" fmla="*/ 111 w 1488"/>
                <a:gd name="T45" fmla="*/ 484 h 979"/>
                <a:gd name="T46" fmla="*/ 307 w 1488"/>
                <a:gd name="T47" fmla="*/ 528 h 979"/>
                <a:gd name="T48" fmla="*/ 198 w 1488"/>
                <a:gd name="T49" fmla="*/ 580 h 979"/>
                <a:gd name="T50" fmla="*/ 433 w 1488"/>
                <a:gd name="T51" fmla="*/ 624 h 979"/>
                <a:gd name="T52" fmla="*/ 1437 w 1488"/>
                <a:gd name="T53" fmla="*/ 385 h 979"/>
                <a:gd name="T54" fmla="*/ 1169 w 1488"/>
                <a:gd name="T55" fmla="*/ 624 h 979"/>
                <a:gd name="T56" fmla="*/ 1313 w 1488"/>
                <a:gd name="T57" fmla="*/ 580 h 979"/>
                <a:gd name="T58" fmla="*/ 1181 w 1488"/>
                <a:gd name="T59" fmla="*/ 528 h 979"/>
                <a:gd name="T60" fmla="*/ 1240 w 1488"/>
                <a:gd name="T61" fmla="*/ 484 h 979"/>
                <a:gd name="T62" fmla="*/ 1411 w 1488"/>
                <a:gd name="T63" fmla="*/ 432 h 979"/>
                <a:gd name="T64" fmla="*/ 678 w 1488"/>
                <a:gd name="T65" fmla="*/ 240 h 979"/>
                <a:gd name="T66" fmla="*/ 743 w 1488"/>
                <a:gd name="T67" fmla="*/ 292 h 979"/>
                <a:gd name="T68" fmla="*/ 608 w 1488"/>
                <a:gd name="T69" fmla="*/ 424 h 979"/>
                <a:gd name="T70" fmla="*/ 849 w 1488"/>
                <a:gd name="T71" fmla="*/ 428 h 979"/>
                <a:gd name="T72" fmla="*/ 850 w 1488"/>
                <a:gd name="T73" fmla="*/ 292 h 979"/>
                <a:gd name="T74" fmla="*/ 678 w 1488"/>
                <a:gd name="T75" fmla="*/ 240 h 979"/>
                <a:gd name="T76" fmla="*/ 628 w 1488"/>
                <a:gd name="T77" fmla="*/ 798 h 979"/>
                <a:gd name="T78" fmla="*/ 720 w 1488"/>
                <a:gd name="T79" fmla="*/ 516 h 979"/>
                <a:gd name="T80" fmla="*/ 932 w 1488"/>
                <a:gd name="T81" fmla="*/ 459 h 979"/>
                <a:gd name="T82" fmla="*/ 768 w 1488"/>
                <a:gd name="T83" fmla="*/ 814 h 979"/>
                <a:gd name="T84" fmla="*/ 931 w 1488"/>
                <a:gd name="T85" fmla="*/ 665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8" h="979">
                  <a:moveTo>
                    <a:pt x="0" y="344"/>
                  </a:moveTo>
                  <a:cubicBezTo>
                    <a:pt x="13" y="340"/>
                    <a:pt x="25" y="333"/>
                    <a:pt x="38" y="333"/>
                  </a:cubicBezTo>
                  <a:cubicBezTo>
                    <a:pt x="153" y="332"/>
                    <a:pt x="269" y="332"/>
                    <a:pt x="384" y="332"/>
                  </a:cubicBezTo>
                  <a:cubicBezTo>
                    <a:pt x="391" y="332"/>
                    <a:pt x="398" y="332"/>
                    <a:pt x="408" y="332"/>
                  </a:cubicBezTo>
                  <a:cubicBezTo>
                    <a:pt x="408" y="310"/>
                    <a:pt x="408" y="290"/>
                    <a:pt x="408" y="269"/>
                  </a:cubicBezTo>
                  <a:cubicBezTo>
                    <a:pt x="410" y="190"/>
                    <a:pt x="434" y="119"/>
                    <a:pt x="487" y="59"/>
                  </a:cubicBezTo>
                  <a:cubicBezTo>
                    <a:pt x="501" y="43"/>
                    <a:pt x="516" y="29"/>
                    <a:pt x="531" y="15"/>
                  </a:cubicBezTo>
                  <a:cubicBezTo>
                    <a:pt x="546" y="1"/>
                    <a:pt x="563" y="0"/>
                    <a:pt x="574" y="12"/>
                  </a:cubicBezTo>
                  <a:cubicBezTo>
                    <a:pt x="584" y="24"/>
                    <a:pt x="582" y="43"/>
                    <a:pt x="566" y="55"/>
                  </a:cubicBezTo>
                  <a:cubicBezTo>
                    <a:pt x="537" y="77"/>
                    <a:pt x="517" y="105"/>
                    <a:pt x="498" y="135"/>
                  </a:cubicBezTo>
                  <a:cubicBezTo>
                    <a:pt x="474" y="176"/>
                    <a:pt x="463" y="219"/>
                    <a:pt x="460" y="265"/>
                  </a:cubicBezTo>
                  <a:cubicBezTo>
                    <a:pt x="459" y="286"/>
                    <a:pt x="460" y="308"/>
                    <a:pt x="460" y="331"/>
                  </a:cubicBezTo>
                  <a:cubicBezTo>
                    <a:pt x="476" y="331"/>
                    <a:pt x="491" y="331"/>
                    <a:pt x="507" y="331"/>
                  </a:cubicBezTo>
                  <a:cubicBezTo>
                    <a:pt x="522" y="279"/>
                    <a:pt x="557" y="249"/>
                    <a:pt x="610" y="239"/>
                  </a:cubicBezTo>
                  <a:cubicBezTo>
                    <a:pt x="616" y="238"/>
                    <a:pt x="622" y="230"/>
                    <a:pt x="624" y="224"/>
                  </a:cubicBezTo>
                  <a:cubicBezTo>
                    <a:pt x="643" y="173"/>
                    <a:pt x="691" y="139"/>
                    <a:pt x="746" y="140"/>
                  </a:cubicBezTo>
                  <a:cubicBezTo>
                    <a:pt x="800" y="141"/>
                    <a:pt x="849" y="174"/>
                    <a:pt x="864" y="229"/>
                  </a:cubicBezTo>
                  <a:cubicBezTo>
                    <a:pt x="866" y="233"/>
                    <a:pt x="871" y="239"/>
                    <a:pt x="875" y="240"/>
                  </a:cubicBezTo>
                  <a:cubicBezTo>
                    <a:pt x="930" y="248"/>
                    <a:pt x="965" y="279"/>
                    <a:pt x="982" y="331"/>
                  </a:cubicBezTo>
                  <a:cubicBezTo>
                    <a:pt x="997" y="331"/>
                    <a:pt x="1011" y="331"/>
                    <a:pt x="1027" y="331"/>
                  </a:cubicBezTo>
                  <a:cubicBezTo>
                    <a:pt x="1033" y="246"/>
                    <a:pt x="1022" y="166"/>
                    <a:pt x="964" y="98"/>
                  </a:cubicBezTo>
                  <a:cubicBezTo>
                    <a:pt x="951" y="83"/>
                    <a:pt x="936" y="69"/>
                    <a:pt x="921" y="55"/>
                  </a:cubicBezTo>
                  <a:cubicBezTo>
                    <a:pt x="907" y="42"/>
                    <a:pt x="904" y="24"/>
                    <a:pt x="914" y="12"/>
                  </a:cubicBezTo>
                  <a:cubicBezTo>
                    <a:pt x="925" y="0"/>
                    <a:pt x="942" y="2"/>
                    <a:pt x="957" y="15"/>
                  </a:cubicBezTo>
                  <a:cubicBezTo>
                    <a:pt x="1015" y="61"/>
                    <a:pt x="1052" y="120"/>
                    <a:pt x="1069" y="192"/>
                  </a:cubicBezTo>
                  <a:cubicBezTo>
                    <a:pt x="1076" y="217"/>
                    <a:pt x="1078" y="243"/>
                    <a:pt x="1080" y="269"/>
                  </a:cubicBezTo>
                  <a:cubicBezTo>
                    <a:pt x="1081" y="289"/>
                    <a:pt x="1080" y="309"/>
                    <a:pt x="1080" y="332"/>
                  </a:cubicBezTo>
                  <a:cubicBezTo>
                    <a:pt x="1088" y="332"/>
                    <a:pt x="1095" y="332"/>
                    <a:pt x="1102" y="332"/>
                  </a:cubicBezTo>
                  <a:cubicBezTo>
                    <a:pt x="1218" y="332"/>
                    <a:pt x="1334" y="332"/>
                    <a:pt x="1450" y="333"/>
                  </a:cubicBezTo>
                  <a:cubicBezTo>
                    <a:pt x="1463" y="333"/>
                    <a:pt x="1475" y="340"/>
                    <a:pt x="1488" y="344"/>
                  </a:cubicBezTo>
                  <a:cubicBezTo>
                    <a:pt x="1488" y="367"/>
                    <a:pt x="1488" y="389"/>
                    <a:pt x="1488" y="412"/>
                  </a:cubicBezTo>
                  <a:cubicBezTo>
                    <a:pt x="1487" y="413"/>
                    <a:pt x="1485" y="413"/>
                    <a:pt x="1485" y="414"/>
                  </a:cubicBezTo>
                  <a:cubicBezTo>
                    <a:pt x="1473" y="489"/>
                    <a:pt x="1438" y="552"/>
                    <a:pt x="1381" y="601"/>
                  </a:cubicBezTo>
                  <a:cubicBezTo>
                    <a:pt x="1326" y="648"/>
                    <a:pt x="1263" y="675"/>
                    <a:pt x="1189" y="676"/>
                  </a:cubicBezTo>
                  <a:cubicBezTo>
                    <a:pt x="1154" y="676"/>
                    <a:pt x="1118" y="676"/>
                    <a:pt x="1081" y="676"/>
                  </a:cubicBezTo>
                  <a:cubicBezTo>
                    <a:pt x="1077" y="698"/>
                    <a:pt x="1073" y="718"/>
                    <a:pt x="1068" y="738"/>
                  </a:cubicBezTo>
                  <a:cubicBezTo>
                    <a:pt x="1051" y="810"/>
                    <a:pt x="1012" y="869"/>
                    <a:pt x="955" y="913"/>
                  </a:cubicBezTo>
                  <a:cubicBezTo>
                    <a:pt x="924" y="937"/>
                    <a:pt x="886" y="953"/>
                    <a:pt x="850" y="971"/>
                  </a:cubicBezTo>
                  <a:cubicBezTo>
                    <a:pt x="832" y="979"/>
                    <a:pt x="816" y="967"/>
                    <a:pt x="815" y="948"/>
                  </a:cubicBezTo>
                  <a:cubicBezTo>
                    <a:pt x="814" y="933"/>
                    <a:pt x="822" y="925"/>
                    <a:pt x="837" y="919"/>
                  </a:cubicBezTo>
                  <a:cubicBezTo>
                    <a:pt x="896" y="899"/>
                    <a:pt x="944" y="861"/>
                    <a:pt x="979" y="810"/>
                  </a:cubicBezTo>
                  <a:cubicBezTo>
                    <a:pt x="1006" y="770"/>
                    <a:pt x="1022" y="725"/>
                    <a:pt x="1027" y="676"/>
                  </a:cubicBezTo>
                  <a:cubicBezTo>
                    <a:pt x="1016" y="676"/>
                    <a:pt x="1006" y="677"/>
                    <a:pt x="996" y="676"/>
                  </a:cubicBezTo>
                  <a:cubicBezTo>
                    <a:pt x="985" y="675"/>
                    <a:pt x="981" y="682"/>
                    <a:pt x="980" y="691"/>
                  </a:cubicBezTo>
                  <a:cubicBezTo>
                    <a:pt x="975" y="729"/>
                    <a:pt x="961" y="762"/>
                    <a:pt x="938" y="793"/>
                  </a:cubicBezTo>
                  <a:cubicBezTo>
                    <a:pt x="876" y="873"/>
                    <a:pt x="795" y="905"/>
                    <a:pt x="697" y="887"/>
                  </a:cubicBezTo>
                  <a:cubicBezTo>
                    <a:pt x="602" y="870"/>
                    <a:pt x="522" y="791"/>
                    <a:pt x="508" y="690"/>
                  </a:cubicBezTo>
                  <a:cubicBezTo>
                    <a:pt x="507" y="681"/>
                    <a:pt x="503" y="675"/>
                    <a:pt x="491" y="676"/>
                  </a:cubicBezTo>
                  <a:cubicBezTo>
                    <a:pt x="481" y="677"/>
                    <a:pt x="471" y="676"/>
                    <a:pt x="459" y="676"/>
                  </a:cubicBezTo>
                  <a:cubicBezTo>
                    <a:pt x="462" y="682"/>
                    <a:pt x="463" y="685"/>
                    <a:pt x="464" y="688"/>
                  </a:cubicBezTo>
                  <a:cubicBezTo>
                    <a:pt x="470" y="751"/>
                    <a:pt x="498" y="805"/>
                    <a:pt x="541" y="850"/>
                  </a:cubicBezTo>
                  <a:cubicBezTo>
                    <a:pt x="572" y="882"/>
                    <a:pt x="610" y="906"/>
                    <a:pt x="653" y="920"/>
                  </a:cubicBezTo>
                  <a:cubicBezTo>
                    <a:pt x="671" y="926"/>
                    <a:pt x="677" y="941"/>
                    <a:pt x="671" y="958"/>
                  </a:cubicBezTo>
                  <a:cubicBezTo>
                    <a:pt x="665" y="974"/>
                    <a:pt x="651" y="975"/>
                    <a:pt x="638" y="971"/>
                  </a:cubicBezTo>
                  <a:cubicBezTo>
                    <a:pt x="585" y="955"/>
                    <a:pt x="540" y="926"/>
                    <a:pt x="503" y="887"/>
                  </a:cubicBezTo>
                  <a:cubicBezTo>
                    <a:pt x="465" y="849"/>
                    <a:pt x="436" y="803"/>
                    <a:pt x="423" y="749"/>
                  </a:cubicBezTo>
                  <a:cubicBezTo>
                    <a:pt x="417" y="725"/>
                    <a:pt x="412" y="701"/>
                    <a:pt x="405" y="672"/>
                  </a:cubicBezTo>
                  <a:cubicBezTo>
                    <a:pt x="355" y="672"/>
                    <a:pt x="306" y="678"/>
                    <a:pt x="258" y="671"/>
                  </a:cubicBezTo>
                  <a:cubicBezTo>
                    <a:pt x="155" y="656"/>
                    <a:pt x="81" y="597"/>
                    <a:pt x="34" y="506"/>
                  </a:cubicBezTo>
                  <a:cubicBezTo>
                    <a:pt x="18" y="477"/>
                    <a:pt x="11" y="444"/>
                    <a:pt x="0" y="412"/>
                  </a:cubicBezTo>
                  <a:cubicBezTo>
                    <a:pt x="0" y="389"/>
                    <a:pt x="0" y="367"/>
                    <a:pt x="0" y="344"/>
                  </a:cubicBezTo>
                  <a:close/>
                  <a:moveTo>
                    <a:pt x="503" y="385"/>
                  </a:moveTo>
                  <a:cubicBezTo>
                    <a:pt x="352" y="385"/>
                    <a:pt x="202" y="385"/>
                    <a:pt x="51" y="385"/>
                  </a:cubicBezTo>
                  <a:cubicBezTo>
                    <a:pt x="52" y="394"/>
                    <a:pt x="55" y="400"/>
                    <a:pt x="55" y="406"/>
                  </a:cubicBezTo>
                  <a:cubicBezTo>
                    <a:pt x="54" y="431"/>
                    <a:pt x="67" y="433"/>
                    <a:pt x="87" y="432"/>
                  </a:cubicBezTo>
                  <a:cubicBezTo>
                    <a:pt x="143" y="431"/>
                    <a:pt x="198" y="432"/>
                    <a:pt x="253" y="432"/>
                  </a:cubicBezTo>
                  <a:cubicBezTo>
                    <a:pt x="274" y="432"/>
                    <a:pt x="280" y="439"/>
                    <a:pt x="280" y="459"/>
                  </a:cubicBezTo>
                  <a:cubicBezTo>
                    <a:pt x="280" y="479"/>
                    <a:pt x="267" y="484"/>
                    <a:pt x="251" y="484"/>
                  </a:cubicBezTo>
                  <a:cubicBezTo>
                    <a:pt x="204" y="484"/>
                    <a:pt x="158" y="484"/>
                    <a:pt x="111" y="484"/>
                  </a:cubicBezTo>
                  <a:cubicBezTo>
                    <a:pt x="102" y="484"/>
                    <a:pt x="93" y="484"/>
                    <a:pt x="83" y="484"/>
                  </a:cubicBezTo>
                  <a:cubicBezTo>
                    <a:pt x="100" y="522"/>
                    <a:pt x="108" y="528"/>
                    <a:pt x="143" y="528"/>
                  </a:cubicBezTo>
                  <a:cubicBezTo>
                    <a:pt x="198" y="528"/>
                    <a:pt x="253" y="528"/>
                    <a:pt x="307" y="528"/>
                  </a:cubicBezTo>
                  <a:cubicBezTo>
                    <a:pt x="330" y="528"/>
                    <a:pt x="340" y="536"/>
                    <a:pt x="340" y="555"/>
                  </a:cubicBezTo>
                  <a:cubicBezTo>
                    <a:pt x="340" y="572"/>
                    <a:pt x="329" y="580"/>
                    <a:pt x="306" y="580"/>
                  </a:cubicBezTo>
                  <a:cubicBezTo>
                    <a:pt x="270" y="580"/>
                    <a:pt x="234" y="580"/>
                    <a:pt x="198" y="580"/>
                  </a:cubicBezTo>
                  <a:cubicBezTo>
                    <a:pt x="190" y="580"/>
                    <a:pt x="182" y="580"/>
                    <a:pt x="174" y="580"/>
                  </a:cubicBezTo>
                  <a:cubicBezTo>
                    <a:pt x="214" y="607"/>
                    <a:pt x="256" y="624"/>
                    <a:pt x="303" y="624"/>
                  </a:cubicBezTo>
                  <a:cubicBezTo>
                    <a:pt x="347" y="624"/>
                    <a:pt x="390" y="624"/>
                    <a:pt x="433" y="624"/>
                  </a:cubicBezTo>
                  <a:cubicBezTo>
                    <a:pt x="456" y="624"/>
                    <a:pt x="479" y="624"/>
                    <a:pt x="503" y="624"/>
                  </a:cubicBezTo>
                  <a:cubicBezTo>
                    <a:pt x="503" y="543"/>
                    <a:pt x="503" y="465"/>
                    <a:pt x="503" y="385"/>
                  </a:cubicBezTo>
                  <a:close/>
                  <a:moveTo>
                    <a:pt x="1437" y="385"/>
                  </a:moveTo>
                  <a:cubicBezTo>
                    <a:pt x="1284" y="385"/>
                    <a:pt x="1135" y="385"/>
                    <a:pt x="985" y="385"/>
                  </a:cubicBezTo>
                  <a:cubicBezTo>
                    <a:pt x="985" y="465"/>
                    <a:pt x="985" y="544"/>
                    <a:pt x="985" y="624"/>
                  </a:cubicBezTo>
                  <a:cubicBezTo>
                    <a:pt x="1047" y="624"/>
                    <a:pt x="1108" y="625"/>
                    <a:pt x="1169" y="624"/>
                  </a:cubicBezTo>
                  <a:cubicBezTo>
                    <a:pt x="1193" y="623"/>
                    <a:pt x="1218" y="621"/>
                    <a:pt x="1241" y="615"/>
                  </a:cubicBezTo>
                  <a:cubicBezTo>
                    <a:pt x="1267" y="608"/>
                    <a:pt x="1291" y="596"/>
                    <a:pt x="1315" y="586"/>
                  </a:cubicBezTo>
                  <a:cubicBezTo>
                    <a:pt x="1314" y="584"/>
                    <a:pt x="1314" y="582"/>
                    <a:pt x="1313" y="580"/>
                  </a:cubicBezTo>
                  <a:cubicBezTo>
                    <a:pt x="1269" y="580"/>
                    <a:pt x="1225" y="580"/>
                    <a:pt x="1181" y="580"/>
                  </a:cubicBezTo>
                  <a:cubicBezTo>
                    <a:pt x="1159" y="580"/>
                    <a:pt x="1149" y="572"/>
                    <a:pt x="1148" y="555"/>
                  </a:cubicBezTo>
                  <a:cubicBezTo>
                    <a:pt x="1147" y="537"/>
                    <a:pt x="1158" y="528"/>
                    <a:pt x="1181" y="528"/>
                  </a:cubicBezTo>
                  <a:cubicBezTo>
                    <a:pt x="1238" y="528"/>
                    <a:pt x="1295" y="528"/>
                    <a:pt x="1351" y="528"/>
                  </a:cubicBezTo>
                  <a:cubicBezTo>
                    <a:pt x="1379" y="528"/>
                    <a:pt x="1396" y="514"/>
                    <a:pt x="1402" y="484"/>
                  </a:cubicBezTo>
                  <a:cubicBezTo>
                    <a:pt x="1348" y="484"/>
                    <a:pt x="1294" y="484"/>
                    <a:pt x="1240" y="484"/>
                  </a:cubicBezTo>
                  <a:cubicBezTo>
                    <a:pt x="1217" y="484"/>
                    <a:pt x="1208" y="476"/>
                    <a:pt x="1208" y="457"/>
                  </a:cubicBezTo>
                  <a:cubicBezTo>
                    <a:pt x="1208" y="437"/>
                    <a:pt x="1214" y="432"/>
                    <a:pt x="1239" y="432"/>
                  </a:cubicBezTo>
                  <a:cubicBezTo>
                    <a:pt x="1297" y="432"/>
                    <a:pt x="1354" y="432"/>
                    <a:pt x="1411" y="432"/>
                  </a:cubicBezTo>
                  <a:cubicBezTo>
                    <a:pt x="1418" y="432"/>
                    <a:pt x="1428" y="428"/>
                    <a:pt x="1430" y="423"/>
                  </a:cubicBezTo>
                  <a:cubicBezTo>
                    <a:pt x="1434" y="412"/>
                    <a:pt x="1435" y="399"/>
                    <a:pt x="1437" y="385"/>
                  </a:cubicBezTo>
                  <a:close/>
                  <a:moveTo>
                    <a:pt x="678" y="240"/>
                  </a:moveTo>
                  <a:cubicBezTo>
                    <a:pt x="701" y="240"/>
                    <a:pt x="722" y="240"/>
                    <a:pt x="743" y="240"/>
                  </a:cubicBezTo>
                  <a:cubicBezTo>
                    <a:pt x="763" y="240"/>
                    <a:pt x="772" y="248"/>
                    <a:pt x="772" y="266"/>
                  </a:cubicBezTo>
                  <a:cubicBezTo>
                    <a:pt x="772" y="284"/>
                    <a:pt x="763" y="292"/>
                    <a:pt x="743" y="292"/>
                  </a:cubicBezTo>
                  <a:cubicBezTo>
                    <a:pt x="702" y="292"/>
                    <a:pt x="662" y="292"/>
                    <a:pt x="621" y="292"/>
                  </a:cubicBezTo>
                  <a:cubicBezTo>
                    <a:pt x="590" y="292"/>
                    <a:pt x="559" y="322"/>
                    <a:pt x="556" y="352"/>
                  </a:cubicBezTo>
                  <a:cubicBezTo>
                    <a:pt x="553" y="385"/>
                    <a:pt x="576" y="417"/>
                    <a:pt x="608" y="424"/>
                  </a:cubicBezTo>
                  <a:cubicBezTo>
                    <a:pt x="620" y="426"/>
                    <a:pt x="631" y="428"/>
                    <a:pt x="643" y="428"/>
                  </a:cubicBezTo>
                  <a:cubicBezTo>
                    <a:pt x="679" y="428"/>
                    <a:pt x="714" y="425"/>
                    <a:pt x="745" y="448"/>
                  </a:cubicBezTo>
                  <a:cubicBezTo>
                    <a:pt x="776" y="421"/>
                    <a:pt x="814" y="429"/>
                    <a:pt x="849" y="428"/>
                  </a:cubicBezTo>
                  <a:cubicBezTo>
                    <a:pt x="853" y="428"/>
                    <a:pt x="857" y="428"/>
                    <a:pt x="861" y="428"/>
                  </a:cubicBezTo>
                  <a:cubicBezTo>
                    <a:pt x="920" y="424"/>
                    <a:pt x="944" y="370"/>
                    <a:pt x="926" y="333"/>
                  </a:cubicBezTo>
                  <a:cubicBezTo>
                    <a:pt x="912" y="303"/>
                    <a:pt x="885" y="289"/>
                    <a:pt x="850" y="292"/>
                  </a:cubicBezTo>
                  <a:cubicBezTo>
                    <a:pt x="827" y="293"/>
                    <a:pt x="817" y="284"/>
                    <a:pt x="816" y="262"/>
                  </a:cubicBezTo>
                  <a:cubicBezTo>
                    <a:pt x="814" y="224"/>
                    <a:pt x="788" y="198"/>
                    <a:pt x="751" y="193"/>
                  </a:cubicBezTo>
                  <a:cubicBezTo>
                    <a:pt x="729" y="189"/>
                    <a:pt x="690" y="202"/>
                    <a:pt x="678" y="240"/>
                  </a:cubicBezTo>
                  <a:close/>
                  <a:moveTo>
                    <a:pt x="556" y="460"/>
                  </a:moveTo>
                  <a:cubicBezTo>
                    <a:pt x="556" y="521"/>
                    <a:pt x="557" y="580"/>
                    <a:pt x="556" y="638"/>
                  </a:cubicBezTo>
                  <a:cubicBezTo>
                    <a:pt x="555" y="703"/>
                    <a:pt x="577" y="757"/>
                    <a:pt x="628" y="798"/>
                  </a:cubicBezTo>
                  <a:cubicBezTo>
                    <a:pt x="654" y="819"/>
                    <a:pt x="684" y="833"/>
                    <a:pt x="718" y="837"/>
                  </a:cubicBezTo>
                  <a:cubicBezTo>
                    <a:pt x="719" y="832"/>
                    <a:pt x="720" y="830"/>
                    <a:pt x="720" y="827"/>
                  </a:cubicBezTo>
                  <a:cubicBezTo>
                    <a:pt x="720" y="723"/>
                    <a:pt x="720" y="619"/>
                    <a:pt x="720" y="516"/>
                  </a:cubicBezTo>
                  <a:cubicBezTo>
                    <a:pt x="720" y="494"/>
                    <a:pt x="704" y="480"/>
                    <a:pt x="681" y="480"/>
                  </a:cubicBezTo>
                  <a:cubicBezTo>
                    <a:pt x="639" y="480"/>
                    <a:pt x="596" y="484"/>
                    <a:pt x="556" y="460"/>
                  </a:cubicBezTo>
                  <a:close/>
                  <a:moveTo>
                    <a:pt x="932" y="459"/>
                  </a:moveTo>
                  <a:cubicBezTo>
                    <a:pt x="894" y="484"/>
                    <a:pt x="855" y="482"/>
                    <a:pt x="816" y="479"/>
                  </a:cubicBezTo>
                  <a:cubicBezTo>
                    <a:pt x="786" y="478"/>
                    <a:pt x="767" y="496"/>
                    <a:pt x="767" y="529"/>
                  </a:cubicBezTo>
                  <a:cubicBezTo>
                    <a:pt x="769" y="624"/>
                    <a:pt x="768" y="719"/>
                    <a:pt x="768" y="814"/>
                  </a:cubicBezTo>
                  <a:cubicBezTo>
                    <a:pt x="768" y="821"/>
                    <a:pt x="768" y="828"/>
                    <a:pt x="768" y="836"/>
                  </a:cubicBezTo>
                  <a:cubicBezTo>
                    <a:pt x="775" y="836"/>
                    <a:pt x="779" y="837"/>
                    <a:pt x="783" y="836"/>
                  </a:cubicBezTo>
                  <a:cubicBezTo>
                    <a:pt x="868" y="812"/>
                    <a:pt x="924" y="752"/>
                    <a:pt x="931" y="665"/>
                  </a:cubicBezTo>
                  <a:cubicBezTo>
                    <a:pt x="936" y="598"/>
                    <a:pt x="932" y="530"/>
                    <a:pt x="932" y="4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0FE3B90-B839-5E17-A032-33372192B1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5313" y="1725613"/>
              <a:ext cx="871538" cy="827088"/>
            </a:xfrm>
            <a:custGeom>
              <a:avLst/>
              <a:gdLst>
                <a:gd name="T0" fmla="*/ 153 w 292"/>
                <a:gd name="T1" fmla="*/ 0 h 277"/>
                <a:gd name="T2" fmla="*/ 221 w 292"/>
                <a:gd name="T3" fmla="*/ 29 h 277"/>
                <a:gd name="T4" fmla="*/ 244 w 292"/>
                <a:gd name="T5" fmla="*/ 215 h 277"/>
                <a:gd name="T6" fmla="*/ 78 w 292"/>
                <a:gd name="T7" fmla="*/ 249 h 277"/>
                <a:gd name="T8" fmla="*/ 12 w 292"/>
                <a:gd name="T9" fmla="*/ 109 h 277"/>
                <a:gd name="T10" fmla="*/ 104 w 292"/>
                <a:gd name="T11" fmla="*/ 7 h 277"/>
                <a:gd name="T12" fmla="*/ 129 w 292"/>
                <a:gd name="T13" fmla="*/ 0 h 277"/>
                <a:gd name="T14" fmla="*/ 153 w 292"/>
                <a:gd name="T15" fmla="*/ 0 h 277"/>
                <a:gd name="T16" fmla="*/ 140 w 292"/>
                <a:gd name="T17" fmla="*/ 212 h 277"/>
                <a:gd name="T18" fmla="*/ 220 w 292"/>
                <a:gd name="T19" fmla="*/ 133 h 277"/>
                <a:gd name="T20" fmla="*/ 140 w 292"/>
                <a:gd name="T21" fmla="*/ 53 h 277"/>
                <a:gd name="T22" fmla="*/ 61 w 292"/>
                <a:gd name="T23" fmla="*/ 133 h 277"/>
                <a:gd name="T24" fmla="*/ 140 w 292"/>
                <a:gd name="T25" fmla="*/ 21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277">
                  <a:moveTo>
                    <a:pt x="153" y="0"/>
                  </a:moveTo>
                  <a:cubicBezTo>
                    <a:pt x="176" y="9"/>
                    <a:pt x="202" y="15"/>
                    <a:pt x="221" y="29"/>
                  </a:cubicBezTo>
                  <a:cubicBezTo>
                    <a:pt x="279" y="71"/>
                    <a:pt x="292" y="155"/>
                    <a:pt x="244" y="215"/>
                  </a:cubicBezTo>
                  <a:cubicBezTo>
                    <a:pt x="204" y="266"/>
                    <a:pt x="131" y="277"/>
                    <a:pt x="78" y="249"/>
                  </a:cubicBezTo>
                  <a:cubicBezTo>
                    <a:pt x="30" y="223"/>
                    <a:pt x="0" y="159"/>
                    <a:pt x="12" y="109"/>
                  </a:cubicBezTo>
                  <a:cubicBezTo>
                    <a:pt x="24" y="56"/>
                    <a:pt x="54" y="23"/>
                    <a:pt x="104" y="7"/>
                  </a:cubicBezTo>
                  <a:cubicBezTo>
                    <a:pt x="112" y="4"/>
                    <a:pt x="121" y="2"/>
                    <a:pt x="129" y="0"/>
                  </a:cubicBezTo>
                  <a:cubicBezTo>
                    <a:pt x="137" y="0"/>
                    <a:pt x="145" y="0"/>
                    <a:pt x="153" y="0"/>
                  </a:cubicBezTo>
                  <a:close/>
                  <a:moveTo>
                    <a:pt x="140" y="212"/>
                  </a:moveTo>
                  <a:cubicBezTo>
                    <a:pt x="187" y="214"/>
                    <a:pt x="222" y="171"/>
                    <a:pt x="220" y="133"/>
                  </a:cubicBezTo>
                  <a:cubicBezTo>
                    <a:pt x="219" y="84"/>
                    <a:pt x="186" y="58"/>
                    <a:pt x="140" y="53"/>
                  </a:cubicBezTo>
                  <a:cubicBezTo>
                    <a:pt x="103" y="48"/>
                    <a:pt x="61" y="92"/>
                    <a:pt x="61" y="133"/>
                  </a:cubicBezTo>
                  <a:cubicBezTo>
                    <a:pt x="62" y="171"/>
                    <a:pt x="95" y="212"/>
                    <a:pt x="14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DC7635D-34EF-2DE6-1843-760517319A54}"/>
              </a:ext>
            </a:extLst>
          </p:cNvPr>
          <p:cNvSpPr/>
          <p:nvPr/>
        </p:nvSpPr>
        <p:spPr>
          <a:xfrm>
            <a:off x="5814377" y="1274292"/>
            <a:ext cx="2589013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user to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B05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en-US" sz="12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everything about statue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4C4258-A577-31B8-8DB4-FD6FA0728673}"/>
              </a:ext>
            </a:extLst>
          </p:cNvPr>
          <p:cNvSpPr/>
          <p:nvPr/>
        </p:nvSpPr>
        <p:spPr>
          <a:xfrm>
            <a:off x="5905037" y="4000140"/>
            <a:ext cx="2589013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public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B05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awareness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Egyptian civilization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B733C2-21F6-7A5B-476F-2F695A6EBB89}"/>
              </a:ext>
            </a:extLst>
          </p:cNvPr>
          <p:cNvSpPr/>
          <p:nvPr/>
        </p:nvSpPr>
        <p:spPr>
          <a:xfrm>
            <a:off x="6536354" y="2631040"/>
            <a:ext cx="208367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B05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en-US" sz="12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cost for tourist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5BE3FB-A94D-E109-92BA-71B831142D5D}"/>
              </a:ext>
            </a:extLst>
          </p:cNvPr>
          <p:cNvSpPr/>
          <p:nvPr/>
        </p:nvSpPr>
        <p:spPr>
          <a:xfrm flipH="1">
            <a:off x="633439" y="1256181"/>
            <a:ext cx="32522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an </a:t>
            </a:r>
            <a:r>
              <a:rPr lang="en-US" sz="1200" dirty="0">
                <a:solidFill>
                  <a:srgbClr val="B05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easy-to-use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375600-7BC1-C2E2-B7AA-DC2BB10D6417}"/>
              </a:ext>
            </a:extLst>
          </p:cNvPr>
          <p:cNvSpPr/>
          <p:nvPr/>
        </p:nvSpPr>
        <p:spPr>
          <a:xfrm flipH="1">
            <a:off x="270510" y="2507316"/>
            <a:ext cx="2589013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information about statue by  </a:t>
            </a:r>
            <a:r>
              <a:rPr lang="en-US" sz="1200" dirty="0">
                <a:solidFill>
                  <a:srgbClr val="B05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lang="en-US" sz="12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4B8FD5-B6E3-BDA3-3E2D-022EECEA1D9E}"/>
              </a:ext>
            </a:extLst>
          </p:cNvPr>
          <p:cNvSpPr/>
          <p:nvPr/>
        </p:nvSpPr>
        <p:spPr>
          <a:xfrm flipH="1">
            <a:off x="633439" y="4011855"/>
            <a:ext cx="216310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Helping in </a:t>
            </a:r>
            <a:r>
              <a:rPr lang="en-US" sz="1200" dirty="0">
                <a:solidFill>
                  <a:srgbClr val="B05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6C2C2C-FF74-FF70-3E68-7BD221541666}"/>
              </a:ext>
            </a:extLst>
          </p:cNvPr>
          <p:cNvSpPr txBox="1"/>
          <p:nvPr/>
        </p:nvSpPr>
        <p:spPr>
          <a:xfrm>
            <a:off x="265616" y="408763"/>
            <a:ext cx="28384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1050" dirty="0">
              <a:solidFill>
                <a:srgbClr val="3C3C3B"/>
              </a:solidFill>
            </a:endParaRPr>
          </a:p>
        </p:txBody>
      </p:sp>
      <p:pic>
        <p:nvPicPr>
          <p:cNvPr id="54" name="Graphic 44">
            <a:extLst>
              <a:ext uri="{FF2B5EF4-FFF2-40B4-BE49-F238E27FC236}">
                <a16:creationId xmlns:a16="http://schemas.microsoft.com/office/drawing/2014/main" id="{BEDF7854-2F09-7CBC-541E-FCF9B8062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6192" y="1459694"/>
            <a:ext cx="240225" cy="198250"/>
          </a:xfrm>
          <a:prstGeom prst="rect">
            <a:avLst/>
          </a:prstGeom>
        </p:spPr>
      </p:pic>
      <p:pic>
        <p:nvPicPr>
          <p:cNvPr id="55" name="Graphic 43">
            <a:extLst>
              <a:ext uri="{FF2B5EF4-FFF2-40B4-BE49-F238E27FC236}">
                <a16:creationId xmlns:a16="http://schemas.microsoft.com/office/drawing/2014/main" id="{1846D1CE-C908-E6E7-A0AA-65092414D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7808" y="3928714"/>
            <a:ext cx="205932" cy="2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1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3"/>
          <p:cNvSpPr txBox="1">
            <a:spLocks noGrp="1"/>
          </p:cNvSpPr>
          <p:nvPr>
            <p:ph type="title"/>
          </p:nvPr>
        </p:nvSpPr>
        <p:spPr>
          <a:xfrm>
            <a:off x="1273800" y="2265300"/>
            <a:ext cx="659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698" name="Google Shape;698;p33"/>
          <p:cNvSpPr txBox="1">
            <a:spLocks noGrp="1"/>
          </p:cNvSpPr>
          <p:nvPr>
            <p:ph type="title" idx="2"/>
          </p:nvPr>
        </p:nvSpPr>
        <p:spPr>
          <a:xfrm>
            <a:off x="3908900" y="923256"/>
            <a:ext cx="12684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99" name="Google Shape;699;p33"/>
          <p:cNvGrpSpPr/>
          <p:nvPr/>
        </p:nvGrpSpPr>
        <p:grpSpPr>
          <a:xfrm>
            <a:off x="678817" y="2666149"/>
            <a:ext cx="966300" cy="111600"/>
            <a:chOff x="1935950" y="2731594"/>
            <a:chExt cx="966300" cy="111600"/>
          </a:xfrm>
        </p:grpSpPr>
        <p:cxnSp>
          <p:nvCxnSpPr>
            <p:cNvPr id="700" name="Google Shape;700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1" name="Google Shape;701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3"/>
          <p:cNvGrpSpPr/>
          <p:nvPr/>
        </p:nvGrpSpPr>
        <p:grpSpPr>
          <a:xfrm>
            <a:off x="7443083" y="2666149"/>
            <a:ext cx="966300" cy="111600"/>
            <a:chOff x="1935950" y="2731594"/>
            <a:chExt cx="966300" cy="111600"/>
          </a:xfrm>
        </p:grpSpPr>
        <p:cxnSp>
          <p:nvCxnSpPr>
            <p:cNvPr id="703" name="Google Shape;703;p33"/>
            <p:cNvCxnSpPr/>
            <p:nvPr/>
          </p:nvCxnSpPr>
          <p:spPr>
            <a:xfrm>
              <a:off x="1935950" y="2787399"/>
              <a:ext cx="9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4" name="Google Shape;704;p33"/>
            <p:cNvSpPr/>
            <p:nvPr/>
          </p:nvSpPr>
          <p:spPr>
            <a:xfrm>
              <a:off x="2363300" y="2731594"/>
              <a:ext cx="111600" cy="11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5065643"/>
      </p:ext>
    </p:extLst>
  </p:cSld>
  <p:clrMapOvr>
    <a:masterClrMapping/>
  </p:clrMapOvr>
</p:sld>
</file>

<file path=ppt/theme/theme1.xml><?xml version="1.0" encoding="utf-8"?>
<a:theme xmlns:a="http://schemas.openxmlformats.org/drawingml/2006/main" name="Secularism Minitheme by Slidesgo">
  <a:themeElements>
    <a:clrScheme name="Simple Light">
      <a:dk1>
        <a:srgbClr val="3C3C3B"/>
      </a:dk1>
      <a:lt1>
        <a:srgbClr val="FFFBF4"/>
      </a:lt1>
      <a:dk2>
        <a:srgbClr val="ECB26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1365</Words>
  <Application>Microsoft Office PowerPoint</Application>
  <PresentationFormat>On-screen Show (16:9)</PresentationFormat>
  <Paragraphs>281</Paragraphs>
  <Slides>41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Albert Sans</vt:lpstr>
      <vt:lpstr>Algerian</vt:lpstr>
      <vt:lpstr>Arial</vt:lpstr>
      <vt:lpstr>Bebas Neue</vt:lpstr>
      <vt:lpstr>Bellefair</vt:lpstr>
      <vt:lpstr>Darker Grotesque SemiBold</vt:lpstr>
      <vt:lpstr>Myanmar Text</vt:lpstr>
      <vt:lpstr>Rockwell</vt:lpstr>
      <vt:lpstr>Times New Roman</vt:lpstr>
      <vt:lpstr>Wingdings</vt:lpstr>
      <vt:lpstr>Secularism Minitheme by Slidesgo</vt:lpstr>
      <vt:lpstr>Interactive Statues</vt:lpstr>
      <vt:lpstr>PowerPoint Presentation</vt:lpstr>
      <vt:lpstr>Table Of Content</vt:lpstr>
      <vt:lpstr>Problem Definition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PowerPoint Presentation</vt:lpstr>
      <vt:lpstr>Phases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Conclusion &amp; Future Work</vt:lpstr>
      <vt:lpstr>PowerPoint Presentation</vt:lpstr>
      <vt:lpstr>PowerPoint Presentation</vt:lpstr>
      <vt:lpstr>Achievements</vt:lpstr>
      <vt:lpstr>PowerPoint Presentation</vt:lpstr>
      <vt:lpstr>References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Statues</dc:title>
  <dc:creator>Dell</dc:creator>
  <cp:lastModifiedBy>عصام الدين شريف جاب الله حسن</cp:lastModifiedBy>
  <cp:revision>42</cp:revision>
  <dcterms:modified xsi:type="dcterms:W3CDTF">2023-07-11T06:38:15Z</dcterms:modified>
</cp:coreProperties>
</file>